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8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6858000" cx="12192000"/>
  <p:notesSz cx="6858000" cy="9144000"/>
  <p:embeddedFontLst>
    <p:embeddedFont>
      <p:font typeface="Roboto"/>
      <p:regular r:id="rId44"/>
      <p:bold r:id="rId45"/>
      <p:italic r:id="rId46"/>
      <p:boldItalic r:id="rId47"/>
    </p:embeddedFont>
    <p:embeddedFont>
      <p:font typeface="Open Sans SemiBold"/>
      <p:regular r:id="rId48"/>
      <p:bold r:id="rId49"/>
      <p:italic r:id="rId50"/>
      <p:boldItalic r:id="rId51"/>
    </p:embeddedFont>
    <p:embeddedFont>
      <p:font typeface="Gill Sans"/>
      <p:regular r:id="rId52"/>
      <p:bold r:id="rId53"/>
    </p:embeddedFont>
    <p:embeddedFont>
      <p:font typeface="Open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8" roundtripDataSignature="AMtx7miEI1UqAT906u6pPaTkBtNkxYFR7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ohn Mertic"/>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Roboto-regular.fntdata"/><Relationship Id="rId43" Type="http://schemas.openxmlformats.org/officeDocument/2006/relationships/slide" Target="slides/slide36.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OpenSansSemiBold-regular.fntdata"/><Relationship Id="rId47" Type="http://schemas.openxmlformats.org/officeDocument/2006/relationships/font" Target="fonts/Roboto-boldItalic.fntdata"/><Relationship Id="rId49" Type="http://schemas.openxmlformats.org/officeDocument/2006/relationships/font" Target="fonts/OpenSansSemiBold-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enSansSemiBold-boldItalic.fntdata"/><Relationship Id="rId50" Type="http://schemas.openxmlformats.org/officeDocument/2006/relationships/font" Target="fonts/OpenSansSemiBold-italic.fntdata"/><Relationship Id="rId53" Type="http://schemas.openxmlformats.org/officeDocument/2006/relationships/font" Target="fonts/GillSans-bold.fntdata"/><Relationship Id="rId52" Type="http://schemas.openxmlformats.org/officeDocument/2006/relationships/font" Target="fonts/GillSans-regular.fntdata"/><Relationship Id="rId11" Type="http://schemas.openxmlformats.org/officeDocument/2006/relationships/slide" Target="slides/slide4.xml"/><Relationship Id="rId55" Type="http://schemas.openxmlformats.org/officeDocument/2006/relationships/font" Target="fonts/OpenSans-bold.fntdata"/><Relationship Id="rId10" Type="http://schemas.openxmlformats.org/officeDocument/2006/relationships/slide" Target="slides/slide3.xml"/><Relationship Id="rId54" Type="http://schemas.openxmlformats.org/officeDocument/2006/relationships/font" Target="fonts/OpenSans-regular.fntdata"/><Relationship Id="rId13" Type="http://schemas.openxmlformats.org/officeDocument/2006/relationships/slide" Target="slides/slide6.xml"/><Relationship Id="rId57" Type="http://schemas.openxmlformats.org/officeDocument/2006/relationships/font" Target="fonts/OpenSans-boldItalic.fntdata"/><Relationship Id="rId12" Type="http://schemas.openxmlformats.org/officeDocument/2006/relationships/slide" Target="slides/slide5.xml"/><Relationship Id="rId56" Type="http://schemas.openxmlformats.org/officeDocument/2006/relationships/font" Target="fonts/OpenSans-italic.fntdata"/><Relationship Id="rId15" Type="http://schemas.openxmlformats.org/officeDocument/2006/relationships/slide" Target="slides/slide8.xml"/><Relationship Id="rId14" Type="http://schemas.openxmlformats.org/officeDocument/2006/relationships/slide" Target="slides/slide7.xml"/><Relationship Id="rId58" Type="http://customschemas.google.com/relationships/presentationmetadata" Target="meta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8-08T15:58:01.229">
    <p:pos x="1440" y="1169"/>
    <p:text>Not immediate, but want to rethink this page as we have a bunch of CTAs and think we can be more clear.</p:text>
    <p:extLst>
      <p:ext uri="{C676402C-5697-4E1C-873F-D02D1690AC5C}">
        <p15:threadingInfo timeZoneBias="0"/>
      </p:ext>
      <p:ext uri="http://customooxmlschemas.google.com/">
        <go:slidesCustomData xmlns:go="http://customooxmlschemas.google.com/" commentPostId="AAAAeGODIRw"/>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446" name="Google Shape;44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454" name="Google Shape;45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42bb772fa3_1_1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timeline of notable events since its creation 3 years ago.</a:t>
            </a:r>
            <a:endParaRPr/>
          </a:p>
        </p:txBody>
      </p:sp>
      <p:sp>
        <p:nvSpPr>
          <p:cNvPr id="461" name="Google Shape;461;g142bb772fa3_1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34 companies</a:t>
            </a:r>
            <a:endParaRPr/>
          </a:p>
        </p:txBody>
      </p:sp>
      <p:sp>
        <p:nvSpPr>
          <p:cNvPr id="586" name="Google Shape;586;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3" name="Google Shape;60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9" name="Google Shape;60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5" name="Google Shape;615;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7" name="Google Shape;65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5" name="Google Shape;665;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672" name="Google Shape;672;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685" name="Google Shape;685;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98" name="Google Shape;698;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9" name="Google Shape;709;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19" name="Google Shape;719;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30" name="Google Shape;730;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2" name="Google Shape;742;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 name="Google Shape;751;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2" name="Google Shape;752;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3" name="Google Shape;763;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4" name="Google Shape;764;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8" name="Google Shape;808;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4" name="Google Shape;81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1" name="Google Shape;82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7" name="Google Shape;82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3" name="Google Shape;83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275" name="Google Shape;27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1" name="Google Shape;281;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1" name="Google Shape;381;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 name="Google Shape;388;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433" name="Google Shape;4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25.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6.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36.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jpg"/><Relationship Id="rId3" Type="http://schemas.openxmlformats.org/officeDocument/2006/relationships/image" Target="../media/image49.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3.png"/><Relationship Id="rId3" Type="http://schemas.openxmlformats.org/officeDocument/2006/relationships/image" Target="../media/image18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3.png"/><Relationship Id="rId3" Type="http://schemas.openxmlformats.org/officeDocument/2006/relationships/image" Target="../media/image18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 Id="rId3" Type="http://schemas.openxmlformats.org/officeDocument/2006/relationships/image" Target="../media/image25.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6.jpg"/><Relationship Id="rId4" Type="http://schemas.openxmlformats.org/officeDocument/2006/relationships/image" Target="../media/image5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1">
  <p:cSld name="6_Title Slide">
    <p:bg>
      <p:bgPr>
        <a:solidFill>
          <a:schemeClr val="lt1"/>
        </a:solidFill>
      </p:bgPr>
    </p:bg>
    <p:spTree>
      <p:nvGrpSpPr>
        <p:cNvPr id="16" name="Shape 16"/>
        <p:cNvGrpSpPr/>
        <p:nvPr/>
      </p:nvGrpSpPr>
      <p:grpSpPr>
        <a:xfrm>
          <a:off x="0" y="0"/>
          <a:ext cx="0" cy="0"/>
          <a:chOff x="0" y="0"/>
          <a:chExt cx="0" cy="0"/>
        </a:xfrm>
      </p:grpSpPr>
      <p:sp>
        <p:nvSpPr>
          <p:cNvPr id="17" name="Google Shape;17;g11700bc5d3d_0_65"/>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8" name="Google Shape;18;g11700bc5d3d_0_65"/>
          <p:cNvPicPr preferRelativeResize="0"/>
          <p:nvPr/>
        </p:nvPicPr>
        <p:blipFill rotWithShape="1">
          <a:blip r:embed="rId2">
            <a:alphaModFix/>
          </a:blip>
          <a:srcRect b="0" l="0" r="0" t="0"/>
          <a:stretch/>
        </p:blipFill>
        <p:spPr>
          <a:xfrm>
            <a:off x="1916534" y="391937"/>
            <a:ext cx="8343456" cy="1741663"/>
          </a:xfrm>
          <a:prstGeom prst="rect">
            <a:avLst/>
          </a:prstGeom>
          <a:noFill/>
          <a:ln>
            <a:noFill/>
          </a:ln>
        </p:spPr>
      </p:pic>
      <p:sp>
        <p:nvSpPr>
          <p:cNvPr id="19" name="Google Shape;19;g11700bc5d3d_0_65"/>
          <p:cNvSpPr txBox="1"/>
          <p:nvPr>
            <p:ph type="title"/>
          </p:nvPr>
        </p:nvSpPr>
        <p:spPr>
          <a:xfrm>
            <a:off x="2121150" y="287580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52" name="Shape 52"/>
        <p:cNvGrpSpPr/>
        <p:nvPr/>
      </p:nvGrpSpPr>
      <p:grpSpPr>
        <a:xfrm>
          <a:off x="0" y="0"/>
          <a:ext cx="0" cy="0"/>
          <a:chOff x="0" y="0"/>
          <a:chExt cx="0" cy="0"/>
        </a:xfrm>
      </p:grpSpPr>
      <p:sp>
        <p:nvSpPr>
          <p:cNvPr id="53" name="Google Shape;53;g117e4d82ba8_0_192"/>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4" name="Google Shape;54;g117e4d82ba8_0_192"/>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55" name="Google Shape;55;g117e4d82ba8_0_192"/>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lvl1pPr indent="-374650" lvl="0" marL="457200" rtl="0" algn="l">
              <a:lnSpc>
                <a:spcPct val="100000"/>
              </a:lnSpc>
              <a:spcBef>
                <a:spcPts val="1000"/>
              </a:spcBef>
              <a:spcAft>
                <a:spcPts val="0"/>
              </a:spcAft>
              <a:buClr>
                <a:srgbClr val="C7AB66"/>
              </a:buClr>
              <a:buSzPts val="2300"/>
              <a:buFont typeface="Calibri"/>
              <a:buChar char="●"/>
              <a:defRPr sz="2300">
                <a:solidFill>
                  <a:srgbClr val="7F7F7F"/>
                </a:solidFill>
                <a:latin typeface="Calibri"/>
                <a:ea typeface="Calibri"/>
                <a:cs typeface="Calibri"/>
                <a:sym typeface="Calibri"/>
              </a:defRPr>
            </a:lvl1pPr>
            <a:lvl2pPr indent="-349250" lvl="1" marL="914400" rtl="0" algn="l">
              <a:lnSpc>
                <a:spcPct val="100000"/>
              </a:lnSpc>
              <a:spcBef>
                <a:spcPts val="1000"/>
              </a:spcBef>
              <a:spcAft>
                <a:spcPts val="0"/>
              </a:spcAft>
              <a:buClr>
                <a:srgbClr val="C7AB66"/>
              </a:buClr>
              <a:buSzPts val="1900"/>
              <a:buFont typeface="Calibri"/>
              <a:buChar char="○"/>
              <a:defRPr sz="1900">
                <a:solidFill>
                  <a:srgbClr val="7F7F7F"/>
                </a:solidFill>
                <a:latin typeface="Calibri"/>
                <a:ea typeface="Calibri"/>
                <a:cs typeface="Calibri"/>
                <a:sym typeface="Calibri"/>
              </a:defRPr>
            </a:lvl2pPr>
            <a:lvl3pPr indent="-323850" lvl="2" marL="1371600" rtl="0" algn="l">
              <a:lnSpc>
                <a:spcPct val="100000"/>
              </a:lnSpc>
              <a:spcBef>
                <a:spcPts val="1000"/>
              </a:spcBef>
              <a:spcAft>
                <a:spcPts val="0"/>
              </a:spcAft>
              <a:buClr>
                <a:srgbClr val="C7AB66"/>
              </a:buClr>
              <a:buSzPts val="1500"/>
              <a:buFont typeface="Calibri"/>
              <a:buChar char="■"/>
              <a:defRPr sz="1500">
                <a:solidFill>
                  <a:srgbClr val="7F7F7F"/>
                </a:solidFill>
                <a:latin typeface="Calibri"/>
                <a:ea typeface="Calibri"/>
                <a:cs typeface="Calibri"/>
                <a:sym typeface="Calibri"/>
              </a:defRPr>
            </a:lvl3pPr>
            <a:lvl4pPr indent="-311150" lvl="3" marL="1828800" rtl="0" algn="l">
              <a:lnSpc>
                <a:spcPct val="100000"/>
              </a:lnSpc>
              <a:spcBef>
                <a:spcPts val="1000"/>
              </a:spcBef>
              <a:spcAft>
                <a:spcPts val="0"/>
              </a:spcAft>
              <a:buClr>
                <a:srgbClr val="C7AB66"/>
              </a:buClr>
              <a:buSzPts val="1300"/>
              <a:buFont typeface="Calibri"/>
              <a:buChar char="●"/>
              <a:defRPr sz="1400">
                <a:solidFill>
                  <a:srgbClr val="7F7F7F"/>
                </a:solidFill>
                <a:latin typeface="Calibri"/>
                <a:ea typeface="Calibri"/>
                <a:cs typeface="Calibri"/>
                <a:sym typeface="Calibri"/>
              </a:defRPr>
            </a:lvl4pPr>
            <a:lvl5pPr indent="-311150" lvl="4" marL="2286000" rtl="0" algn="l">
              <a:lnSpc>
                <a:spcPct val="100000"/>
              </a:lnSpc>
              <a:spcBef>
                <a:spcPts val="1000"/>
              </a:spcBef>
              <a:spcAft>
                <a:spcPts val="0"/>
              </a:spcAft>
              <a:buClr>
                <a:srgbClr val="C7AB66"/>
              </a:buClr>
              <a:buSzPts val="1300"/>
              <a:buFont typeface="Calibri"/>
              <a:buChar char="○"/>
              <a:defRPr sz="1400">
                <a:solidFill>
                  <a:srgbClr val="7F7F7F"/>
                </a:solidFill>
                <a:latin typeface="Calibri"/>
                <a:ea typeface="Calibri"/>
                <a:cs typeface="Calibri"/>
                <a:sym typeface="Calibri"/>
              </a:defRPr>
            </a:lvl5pPr>
            <a:lvl6pPr indent="-311150" lvl="5" marL="2743200" rtl="0" algn="l">
              <a:lnSpc>
                <a:spcPct val="90000"/>
              </a:lnSpc>
              <a:spcBef>
                <a:spcPts val="1000"/>
              </a:spcBef>
              <a:spcAft>
                <a:spcPts val="0"/>
              </a:spcAft>
              <a:buClr>
                <a:srgbClr val="C7AB66"/>
              </a:buClr>
              <a:buSzPts val="1300"/>
              <a:buFont typeface="Calibri"/>
              <a:buChar char="■"/>
              <a:defRPr sz="1400">
                <a:solidFill>
                  <a:srgbClr val="7F7F7F"/>
                </a:solidFill>
              </a:defRPr>
            </a:lvl6pPr>
            <a:lvl7pPr indent="-311150" lvl="6" marL="3200400" rtl="0" algn="l">
              <a:lnSpc>
                <a:spcPct val="90000"/>
              </a:lnSpc>
              <a:spcBef>
                <a:spcPts val="1000"/>
              </a:spcBef>
              <a:spcAft>
                <a:spcPts val="0"/>
              </a:spcAft>
              <a:buClr>
                <a:srgbClr val="C7AB66"/>
              </a:buClr>
              <a:buSzPts val="1300"/>
              <a:buFont typeface="Calibri"/>
              <a:buChar char="●"/>
              <a:defRPr sz="1400">
                <a:solidFill>
                  <a:srgbClr val="7F7F7F"/>
                </a:solidFill>
              </a:defRPr>
            </a:lvl7pPr>
            <a:lvl8pPr indent="-311150" lvl="7" marL="3657600" rtl="0" algn="l">
              <a:lnSpc>
                <a:spcPct val="90000"/>
              </a:lnSpc>
              <a:spcBef>
                <a:spcPts val="1000"/>
              </a:spcBef>
              <a:spcAft>
                <a:spcPts val="0"/>
              </a:spcAft>
              <a:buClr>
                <a:srgbClr val="C7AB66"/>
              </a:buClr>
              <a:buSzPts val="1300"/>
              <a:buFont typeface="Calibri"/>
              <a:buChar char="○"/>
              <a:defRPr sz="1400">
                <a:solidFill>
                  <a:srgbClr val="7F7F7F"/>
                </a:solidFill>
              </a:defRPr>
            </a:lvl8pPr>
            <a:lvl9pPr indent="-311150" lvl="8" marL="4114800" rtl="0" algn="l">
              <a:lnSpc>
                <a:spcPct val="90000"/>
              </a:lnSpc>
              <a:spcBef>
                <a:spcPts val="1000"/>
              </a:spcBef>
              <a:spcAft>
                <a:spcPts val="0"/>
              </a:spcAft>
              <a:buClr>
                <a:srgbClr val="C7AB66"/>
              </a:buClr>
              <a:buSzPts val="1300"/>
              <a:buFont typeface="Calibri"/>
              <a:buChar char="■"/>
              <a:defRPr sz="1400">
                <a:solidFill>
                  <a:srgbClr val="7F7F7F"/>
                </a:solidFill>
              </a:defRPr>
            </a:lvl9pPr>
          </a:lstStyle>
          <a:p/>
        </p:txBody>
      </p:sp>
      <p:sp>
        <p:nvSpPr>
          <p:cNvPr id="56" name="Google Shape;56;g117e4d82ba8_0_192"/>
          <p:cNvSpPr/>
          <p:nvPr>
            <p:ph idx="2" type="pic"/>
          </p:nvPr>
        </p:nvSpPr>
        <p:spPr>
          <a:xfrm>
            <a:off x="1521675" y="3638050"/>
            <a:ext cx="2112300" cy="2112300"/>
          </a:xfrm>
          <a:prstGeom prst="rect">
            <a:avLst/>
          </a:prstGeom>
          <a:noFill/>
          <a:ln>
            <a:noFill/>
          </a:ln>
        </p:spPr>
      </p:sp>
      <p:sp>
        <p:nvSpPr>
          <p:cNvPr id="57" name="Google Shape;57;g117e4d82ba8_0_192"/>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3_2">
    <p:bg>
      <p:bgPr>
        <a:blipFill>
          <a:blip r:embed="rId2">
            <a:alphaModFix amt="0"/>
          </a:blip>
          <a:stretch>
            <a:fillRect/>
          </a:stretch>
        </a:blipFill>
      </p:bgPr>
    </p:bg>
    <p:spTree>
      <p:nvGrpSpPr>
        <p:cNvPr id="58" name="Shape 58"/>
        <p:cNvGrpSpPr/>
        <p:nvPr/>
      </p:nvGrpSpPr>
      <p:grpSpPr>
        <a:xfrm>
          <a:off x="0" y="0"/>
          <a:ext cx="0" cy="0"/>
          <a:chOff x="0" y="0"/>
          <a:chExt cx="0" cy="0"/>
        </a:xfrm>
      </p:grpSpPr>
      <p:pic>
        <p:nvPicPr>
          <p:cNvPr descr="A picture containing graphical user interface&#10;&#10;Description automatically generated" id="59" name="Google Shape;59;g142bb772fa3_1_411"/>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60" name="Google Shape;60;g142bb772fa3_1_41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g142bb772fa3_1_411"/>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400"/>
              <a:buNone/>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62" name="Google Shape;62;g142bb772fa3_1_411"/>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Title Slide">
  <p:cSld name="6_Title Slide">
    <p:spTree>
      <p:nvGrpSpPr>
        <p:cNvPr id="70" name="Shape 70"/>
        <p:cNvGrpSpPr/>
        <p:nvPr/>
      </p:nvGrpSpPr>
      <p:grpSpPr>
        <a:xfrm>
          <a:off x="0" y="0"/>
          <a:ext cx="0" cy="0"/>
          <a:chOff x="0" y="0"/>
          <a:chExt cx="0" cy="0"/>
        </a:xfrm>
      </p:grpSpPr>
      <p:sp>
        <p:nvSpPr>
          <p:cNvPr id="71" name="Google Shape;71;g125e828e038_1_17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2" name="Google Shape;72;g125e828e038_1_171"/>
          <p:cNvSpPr txBox="1"/>
          <p:nvPr/>
        </p:nvSpPr>
        <p:spPr>
          <a:xfrm>
            <a:off x="2073965" y="5092196"/>
            <a:ext cx="76233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Arial"/>
                <a:ea typeface="Arial"/>
                <a:cs typeface="Arial"/>
                <a:sym typeface="Arial"/>
              </a:rPr>
              <a:t>March 10, 2022  I  Los Angeles, CA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pic>
        <p:nvPicPr>
          <p:cNvPr id="73" name="Google Shape;73;g125e828e038_1_171"/>
          <p:cNvPicPr preferRelativeResize="0"/>
          <p:nvPr/>
        </p:nvPicPr>
        <p:blipFill rotWithShape="1">
          <a:blip r:embed="rId2">
            <a:alphaModFix/>
          </a:blip>
          <a:srcRect b="0" l="0" r="0" t="0"/>
          <a:stretch/>
        </p:blipFill>
        <p:spPr>
          <a:xfrm>
            <a:off x="2501347" y="621261"/>
            <a:ext cx="6768548" cy="412881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Title no logo">
  <p:cSld name="1_Blank_1">
    <p:spTree>
      <p:nvGrpSpPr>
        <p:cNvPr id="74" name="Shape 74"/>
        <p:cNvGrpSpPr/>
        <p:nvPr/>
      </p:nvGrpSpPr>
      <p:grpSpPr>
        <a:xfrm>
          <a:off x="0" y="0"/>
          <a:ext cx="0" cy="0"/>
          <a:chOff x="0" y="0"/>
          <a:chExt cx="0" cy="0"/>
        </a:xfrm>
      </p:grpSpPr>
      <p:sp>
        <p:nvSpPr>
          <p:cNvPr id="75" name="Google Shape;75;g125e828e038_1_175"/>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g125e828e038_1_175"/>
          <p:cNvSpPr txBox="1"/>
          <p:nvPr>
            <p:ph type="ctrTitle"/>
          </p:nvPr>
        </p:nvSpPr>
        <p:spPr>
          <a:xfrm>
            <a:off x="1836241" y="1127161"/>
            <a:ext cx="8519400" cy="25785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Arial"/>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7" name="Google Shape;77;g125e828e038_1_175"/>
          <p:cNvSpPr txBox="1"/>
          <p:nvPr>
            <p:ph idx="1" type="subTitle"/>
          </p:nvPr>
        </p:nvSpPr>
        <p:spPr>
          <a:xfrm>
            <a:off x="1836245" y="4061834"/>
            <a:ext cx="8519400" cy="9837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000"/>
              </a:spcBef>
              <a:spcAft>
                <a:spcPts val="0"/>
              </a:spcAft>
              <a:buSzPts val="2400"/>
              <a:buNone/>
              <a:defRPr sz="2400"/>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ection Title">
  <p:cSld name="1_Blank_1_1">
    <p:spTree>
      <p:nvGrpSpPr>
        <p:cNvPr id="78" name="Shape 78"/>
        <p:cNvGrpSpPr/>
        <p:nvPr/>
      </p:nvGrpSpPr>
      <p:grpSpPr>
        <a:xfrm>
          <a:off x="0" y="0"/>
          <a:ext cx="0" cy="0"/>
          <a:chOff x="0" y="0"/>
          <a:chExt cx="0" cy="0"/>
        </a:xfrm>
      </p:grpSpPr>
      <p:sp>
        <p:nvSpPr>
          <p:cNvPr id="79" name="Google Shape;79;g125e828e038_1_179"/>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g125e828e038_1_179"/>
          <p:cNvSpPr txBox="1"/>
          <p:nvPr>
            <p:ph type="ctrTitle"/>
          </p:nvPr>
        </p:nvSpPr>
        <p:spPr>
          <a:xfrm>
            <a:off x="1836250" y="5293582"/>
            <a:ext cx="8519400" cy="8505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0"/>
              </a:spcBef>
              <a:spcAft>
                <a:spcPts val="0"/>
              </a:spcAft>
              <a:buClr>
                <a:schemeClr val="lt1"/>
              </a:buClr>
              <a:buSzPts val="4800"/>
              <a:buFont typeface="Calibri"/>
              <a:buNone/>
              <a:defRPr sz="4800">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1" name="Google Shape;81;g125e828e038_1_179"/>
          <p:cNvSpPr txBox="1"/>
          <p:nvPr>
            <p:ph idx="1" type="subTitle"/>
          </p:nvPr>
        </p:nvSpPr>
        <p:spPr>
          <a:xfrm>
            <a:off x="1910500" y="6035100"/>
            <a:ext cx="8370900" cy="582000"/>
          </a:xfrm>
          <a:prstGeom prst="rect">
            <a:avLst/>
          </a:prstGeom>
        </p:spPr>
        <p:txBody>
          <a:bodyPr anchorCtr="0" anchor="t" bIns="45700" lIns="91425" spcFirstLastPara="1" rIns="91425" wrap="square" tIns="45700">
            <a:normAutofit/>
          </a:bodyPr>
          <a:lstStyle>
            <a:lvl1pPr lvl="0" rtl="0" algn="ctr">
              <a:spcBef>
                <a:spcPts val="1000"/>
              </a:spcBef>
              <a:spcAft>
                <a:spcPts val="0"/>
              </a:spcAft>
              <a:buClr>
                <a:schemeClr val="lt1"/>
              </a:buClr>
              <a:buSzPts val="2800"/>
              <a:buFont typeface="Calibri"/>
              <a:buNone/>
              <a:defRPr>
                <a:solidFill>
                  <a:schemeClr val="lt1"/>
                </a:solidFill>
                <a:latin typeface="Calibri"/>
                <a:ea typeface="Calibri"/>
                <a:cs typeface="Calibri"/>
                <a:sym typeface="Calibri"/>
              </a:defRPr>
            </a:lvl1pPr>
            <a:lvl2pPr lvl="1" rtl="0" algn="ctr">
              <a:spcBef>
                <a:spcPts val="500"/>
              </a:spcBef>
              <a:spcAft>
                <a:spcPts val="0"/>
              </a:spcAft>
              <a:buClr>
                <a:schemeClr val="lt1"/>
              </a:buClr>
              <a:buSzPts val="2400"/>
              <a:buFont typeface="Calibri"/>
              <a:buNone/>
              <a:defRPr>
                <a:solidFill>
                  <a:schemeClr val="lt1"/>
                </a:solidFill>
                <a:latin typeface="Calibri"/>
                <a:ea typeface="Calibri"/>
                <a:cs typeface="Calibri"/>
                <a:sym typeface="Calibri"/>
              </a:defRPr>
            </a:lvl2pPr>
            <a:lvl3pPr lvl="2" rtl="0" algn="ctr">
              <a:spcBef>
                <a:spcPts val="500"/>
              </a:spcBef>
              <a:spcAft>
                <a:spcPts val="0"/>
              </a:spcAft>
              <a:buClr>
                <a:schemeClr val="lt1"/>
              </a:buClr>
              <a:buSzPts val="2000"/>
              <a:buFont typeface="Calibri"/>
              <a:buNone/>
              <a:defRPr>
                <a:solidFill>
                  <a:schemeClr val="lt1"/>
                </a:solidFill>
                <a:latin typeface="Calibri"/>
                <a:ea typeface="Calibri"/>
                <a:cs typeface="Calibri"/>
                <a:sym typeface="Calibri"/>
              </a:defRPr>
            </a:lvl3pPr>
            <a:lvl4pPr lvl="3" rtl="0" algn="ctr">
              <a:spcBef>
                <a:spcPts val="500"/>
              </a:spcBef>
              <a:spcAft>
                <a:spcPts val="0"/>
              </a:spcAft>
              <a:buClr>
                <a:schemeClr val="lt1"/>
              </a:buClr>
              <a:buSzPts val="1800"/>
              <a:buFont typeface="Calibri"/>
              <a:buNone/>
              <a:defRPr>
                <a:solidFill>
                  <a:schemeClr val="lt1"/>
                </a:solidFill>
                <a:latin typeface="Calibri"/>
                <a:ea typeface="Calibri"/>
                <a:cs typeface="Calibri"/>
                <a:sym typeface="Calibri"/>
              </a:defRPr>
            </a:lvl4pPr>
            <a:lvl5pPr lvl="4" rtl="0" algn="ctr">
              <a:spcBef>
                <a:spcPts val="500"/>
              </a:spcBef>
              <a:spcAft>
                <a:spcPts val="0"/>
              </a:spcAft>
              <a:buClr>
                <a:schemeClr val="lt1"/>
              </a:buClr>
              <a:buSzPts val="1800"/>
              <a:buFont typeface="Calibri"/>
              <a:buNone/>
              <a:defRPr>
                <a:solidFill>
                  <a:schemeClr val="lt1"/>
                </a:solidFill>
                <a:latin typeface="Calibri"/>
                <a:ea typeface="Calibri"/>
                <a:cs typeface="Calibri"/>
                <a:sym typeface="Calibri"/>
              </a:defRPr>
            </a:lvl5pPr>
            <a:lvl6pPr lvl="5" rtl="0" algn="ctr">
              <a:spcBef>
                <a:spcPts val="500"/>
              </a:spcBef>
              <a:spcAft>
                <a:spcPts val="0"/>
              </a:spcAft>
              <a:buClr>
                <a:schemeClr val="lt1"/>
              </a:buClr>
              <a:buSzPts val="1800"/>
              <a:buFont typeface="Calibri"/>
              <a:buNone/>
              <a:defRPr>
                <a:solidFill>
                  <a:schemeClr val="lt1"/>
                </a:solidFill>
              </a:defRPr>
            </a:lvl6pPr>
            <a:lvl7pPr lvl="6" rtl="0" algn="ctr">
              <a:spcBef>
                <a:spcPts val="500"/>
              </a:spcBef>
              <a:spcAft>
                <a:spcPts val="0"/>
              </a:spcAft>
              <a:buClr>
                <a:schemeClr val="lt1"/>
              </a:buClr>
              <a:buSzPts val="1800"/>
              <a:buFont typeface="Calibri"/>
              <a:buNone/>
              <a:defRPr>
                <a:solidFill>
                  <a:schemeClr val="lt1"/>
                </a:solidFill>
              </a:defRPr>
            </a:lvl7pPr>
            <a:lvl8pPr lvl="7" rtl="0" algn="ctr">
              <a:spcBef>
                <a:spcPts val="500"/>
              </a:spcBef>
              <a:spcAft>
                <a:spcPts val="0"/>
              </a:spcAft>
              <a:buClr>
                <a:schemeClr val="lt1"/>
              </a:buClr>
              <a:buSzPts val="1800"/>
              <a:buFont typeface="Calibri"/>
              <a:buNone/>
              <a:defRPr>
                <a:solidFill>
                  <a:schemeClr val="lt1"/>
                </a:solidFill>
              </a:defRPr>
            </a:lvl8pPr>
            <a:lvl9pPr lvl="8" rtl="0" algn="ctr">
              <a:spcBef>
                <a:spcPts val="500"/>
              </a:spcBef>
              <a:spcAft>
                <a:spcPts val="0"/>
              </a:spcAft>
              <a:buClr>
                <a:schemeClr val="lt1"/>
              </a:buClr>
              <a:buSzPts val="1800"/>
              <a:buFont typeface="Calibri"/>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 Title ASWF logo lower left">
  <p:cSld name="1_Title Slide_1">
    <p:spTree>
      <p:nvGrpSpPr>
        <p:cNvPr id="82" name="Shape 82"/>
        <p:cNvGrpSpPr/>
        <p:nvPr/>
      </p:nvGrpSpPr>
      <p:grpSpPr>
        <a:xfrm>
          <a:off x="0" y="0"/>
          <a:ext cx="0" cy="0"/>
          <a:chOff x="0" y="0"/>
          <a:chExt cx="0" cy="0"/>
        </a:xfrm>
      </p:grpSpPr>
      <p:sp>
        <p:nvSpPr>
          <p:cNvPr id="83" name="Google Shape;83;g125e828e038_1_183"/>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4" name="Google Shape;84;g125e828e038_1_183"/>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sp>
        <p:nvSpPr>
          <p:cNvPr id="85" name="Google Shape;85;g125e828e038_1_183"/>
          <p:cNvSpPr txBox="1"/>
          <p:nvPr>
            <p:ph type="ctrTitle"/>
          </p:nvPr>
        </p:nvSpPr>
        <p:spPr>
          <a:xfrm>
            <a:off x="1836241" y="1127161"/>
            <a:ext cx="8519100" cy="25785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Arial"/>
              <a:buNone/>
              <a:defRPr sz="60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6" name="Google Shape;86;g125e828e038_1_183"/>
          <p:cNvSpPr txBox="1"/>
          <p:nvPr>
            <p:ph idx="1" type="subTitle"/>
          </p:nvPr>
        </p:nvSpPr>
        <p:spPr>
          <a:xfrm>
            <a:off x="1836245" y="4061834"/>
            <a:ext cx="8519100" cy="9837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100"/>
              </a:spcBef>
              <a:spcAft>
                <a:spcPts val="0"/>
              </a:spcAft>
              <a:buSzPts val="2400"/>
              <a:buNone/>
              <a:defRPr sz="2400"/>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900"/>
              <a:buNone/>
              <a:defRPr sz="19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87" name="Google Shape;87;g125e828e038_1_183"/>
          <p:cNvPicPr preferRelativeResize="0"/>
          <p:nvPr/>
        </p:nvPicPr>
        <p:blipFill rotWithShape="1">
          <a:blip r:embed="rId3">
            <a:alphaModFix/>
          </a:blip>
          <a:srcRect b="0" l="0" r="0" t="0"/>
          <a:stretch/>
        </p:blipFill>
        <p:spPr>
          <a:xfrm>
            <a:off x="289574" y="6276120"/>
            <a:ext cx="1904994" cy="39766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Title ASWF logo and content- 1 column">
  <p:cSld name="OBJECT_1">
    <p:spTree>
      <p:nvGrpSpPr>
        <p:cNvPr id="88" name="Shape 88"/>
        <p:cNvGrpSpPr/>
        <p:nvPr/>
      </p:nvGrpSpPr>
      <p:grpSpPr>
        <a:xfrm>
          <a:off x="0" y="0"/>
          <a:ext cx="0" cy="0"/>
          <a:chOff x="0" y="0"/>
          <a:chExt cx="0" cy="0"/>
        </a:xfrm>
      </p:grpSpPr>
      <p:sp>
        <p:nvSpPr>
          <p:cNvPr id="89" name="Google Shape;89;g125e828e038_1_189"/>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90" name="Google Shape;90;g125e828e038_1_189"/>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1" name="Google Shape;91;g125e828e038_1_189"/>
          <p:cNvPicPr preferRelativeResize="0"/>
          <p:nvPr/>
        </p:nvPicPr>
        <p:blipFill rotWithShape="1">
          <a:blip r:embed="rId2">
            <a:alphaModFix/>
          </a:blip>
          <a:srcRect b="0" l="0" r="0" t="0"/>
          <a:stretch/>
        </p:blipFill>
        <p:spPr>
          <a:xfrm>
            <a:off x="289574" y="6287843"/>
            <a:ext cx="1904994" cy="397660"/>
          </a:xfrm>
          <a:prstGeom prst="rect">
            <a:avLst/>
          </a:prstGeom>
          <a:noFill/>
          <a:ln>
            <a:noFill/>
          </a:ln>
        </p:spPr>
      </p:pic>
      <p:sp>
        <p:nvSpPr>
          <p:cNvPr id="92" name="Google Shape;92;g125e828e038_1_189"/>
          <p:cNvSpPr txBox="1"/>
          <p:nvPr>
            <p:ph idx="1" type="body"/>
          </p:nvPr>
        </p:nvSpPr>
        <p:spPr>
          <a:xfrm>
            <a:off x="838200" y="1117600"/>
            <a:ext cx="10813200" cy="5059500"/>
          </a:xfrm>
          <a:prstGeom prst="rect">
            <a:avLst/>
          </a:prstGeom>
          <a:noFill/>
          <a:ln>
            <a:noFill/>
          </a:ln>
        </p:spPr>
        <p:txBody>
          <a:bodyPr anchorCtr="0" anchor="t" bIns="45700" lIns="91425" spcFirstLastPara="1" rIns="91425" wrap="square" tIns="45700">
            <a:normAutofit/>
          </a:bodyPr>
          <a:lstStyle>
            <a:lvl1pPr indent="-349250" lvl="0" marL="457200" rtl="0" algn="l">
              <a:lnSpc>
                <a:spcPct val="100000"/>
              </a:lnSpc>
              <a:spcBef>
                <a:spcPts val="1100"/>
              </a:spcBef>
              <a:spcAft>
                <a:spcPts val="0"/>
              </a:spcAft>
              <a:buClr>
                <a:srgbClr val="B49823"/>
              </a:buClr>
              <a:buSzPts val="1900"/>
              <a:buChar char="●"/>
              <a:defRPr>
                <a:solidFill>
                  <a:schemeClr val="lt1"/>
                </a:solidFill>
              </a:defRPr>
            </a:lvl1pPr>
            <a:lvl2pPr indent="-349250" lvl="1" marL="914400" rtl="0" algn="l">
              <a:lnSpc>
                <a:spcPct val="100000"/>
              </a:lnSpc>
              <a:spcBef>
                <a:spcPts val="500"/>
              </a:spcBef>
              <a:spcAft>
                <a:spcPts val="0"/>
              </a:spcAft>
              <a:buClr>
                <a:srgbClr val="B49823"/>
              </a:buClr>
              <a:buSzPts val="1900"/>
              <a:buChar char="○"/>
              <a:defRPr>
                <a:solidFill>
                  <a:schemeClr val="lt1"/>
                </a:solidFill>
              </a:defRPr>
            </a:lvl2pPr>
            <a:lvl3pPr indent="-349250" lvl="2" marL="1371600" rtl="0" algn="l">
              <a:lnSpc>
                <a:spcPct val="100000"/>
              </a:lnSpc>
              <a:spcBef>
                <a:spcPts val="500"/>
              </a:spcBef>
              <a:spcAft>
                <a:spcPts val="0"/>
              </a:spcAft>
              <a:buClr>
                <a:srgbClr val="B49823"/>
              </a:buClr>
              <a:buSzPts val="1900"/>
              <a:buChar char="■"/>
              <a:defRPr>
                <a:solidFill>
                  <a:schemeClr val="lt1"/>
                </a:solidFill>
              </a:defRPr>
            </a:lvl3pPr>
            <a:lvl4pPr indent="-349250" lvl="3" marL="1828800" rtl="0" algn="l">
              <a:lnSpc>
                <a:spcPct val="100000"/>
              </a:lnSpc>
              <a:spcBef>
                <a:spcPts val="500"/>
              </a:spcBef>
              <a:spcAft>
                <a:spcPts val="0"/>
              </a:spcAft>
              <a:buClr>
                <a:srgbClr val="B49823"/>
              </a:buClr>
              <a:buSzPts val="1900"/>
              <a:buChar char="●"/>
              <a:defRPr>
                <a:solidFill>
                  <a:schemeClr val="lt1"/>
                </a:solidFill>
              </a:defRPr>
            </a:lvl4pPr>
            <a:lvl5pPr indent="-349250" lvl="4" marL="2286000" rtl="0" algn="l">
              <a:lnSpc>
                <a:spcPct val="100000"/>
              </a:lnSpc>
              <a:spcBef>
                <a:spcPts val="500"/>
              </a:spcBef>
              <a:spcAft>
                <a:spcPts val="0"/>
              </a:spcAft>
              <a:buClr>
                <a:srgbClr val="B49823"/>
              </a:buClr>
              <a:buSzPts val="1900"/>
              <a:buChar char="○"/>
              <a:defRPr>
                <a:solidFill>
                  <a:schemeClr val="lt1"/>
                </a:solidFill>
              </a:defRPr>
            </a:lvl5pPr>
            <a:lvl6pPr indent="-349250" lvl="5" marL="2743200" rtl="0" algn="l">
              <a:lnSpc>
                <a:spcPct val="90000"/>
              </a:lnSpc>
              <a:spcBef>
                <a:spcPts val="500"/>
              </a:spcBef>
              <a:spcAft>
                <a:spcPts val="0"/>
              </a:spcAft>
              <a:buClr>
                <a:srgbClr val="B49823"/>
              </a:buClr>
              <a:buSzPts val="1900"/>
              <a:buChar char="■"/>
              <a:defRPr>
                <a:solidFill>
                  <a:schemeClr val="lt1"/>
                </a:solidFill>
              </a:defRPr>
            </a:lvl6pPr>
            <a:lvl7pPr indent="-349250" lvl="6" marL="3200400" rtl="0" algn="l">
              <a:lnSpc>
                <a:spcPct val="90000"/>
              </a:lnSpc>
              <a:spcBef>
                <a:spcPts val="500"/>
              </a:spcBef>
              <a:spcAft>
                <a:spcPts val="0"/>
              </a:spcAft>
              <a:buClr>
                <a:srgbClr val="B49823"/>
              </a:buClr>
              <a:buSzPts val="1900"/>
              <a:buChar char="●"/>
              <a:defRPr>
                <a:solidFill>
                  <a:schemeClr val="lt1"/>
                </a:solidFill>
              </a:defRPr>
            </a:lvl7pPr>
            <a:lvl8pPr indent="-349250" lvl="7" marL="3657600" rtl="0" algn="l">
              <a:lnSpc>
                <a:spcPct val="90000"/>
              </a:lnSpc>
              <a:spcBef>
                <a:spcPts val="500"/>
              </a:spcBef>
              <a:spcAft>
                <a:spcPts val="0"/>
              </a:spcAft>
              <a:buClr>
                <a:srgbClr val="B49823"/>
              </a:buClr>
              <a:buSzPts val="1900"/>
              <a:buChar char="○"/>
              <a:defRPr>
                <a:solidFill>
                  <a:schemeClr val="lt1"/>
                </a:solidFill>
              </a:defRPr>
            </a:lvl8pPr>
            <a:lvl9pPr indent="-349250" lvl="8" marL="4114800" rtl="0" algn="l">
              <a:lnSpc>
                <a:spcPct val="90000"/>
              </a:lnSpc>
              <a:spcBef>
                <a:spcPts val="500"/>
              </a:spcBef>
              <a:spcAft>
                <a:spcPts val="0"/>
              </a:spcAft>
              <a:buClr>
                <a:srgbClr val="B49823"/>
              </a:buClr>
              <a:buSzPts val="1900"/>
              <a:buChar char="■"/>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 Title ASWF logo and content- 2 column" type="twoObj">
  <p:cSld name="TWO_OBJECTS">
    <p:spTree>
      <p:nvGrpSpPr>
        <p:cNvPr id="93" name="Shape 93"/>
        <p:cNvGrpSpPr/>
        <p:nvPr/>
      </p:nvGrpSpPr>
      <p:grpSpPr>
        <a:xfrm>
          <a:off x="0" y="0"/>
          <a:ext cx="0" cy="0"/>
          <a:chOff x="0" y="0"/>
          <a:chExt cx="0" cy="0"/>
        </a:xfrm>
      </p:grpSpPr>
      <p:sp>
        <p:nvSpPr>
          <p:cNvPr id="94" name="Google Shape;94;g125e828e038_1_194"/>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4800"/>
              <a:buNone/>
              <a:defRPr sz="48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95" name="Google Shape;95;g125e828e038_1_194"/>
          <p:cNvSpPr txBox="1"/>
          <p:nvPr>
            <p:ph idx="1" type="body"/>
          </p:nvPr>
        </p:nvSpPr>
        <p:spPr>
          <a:xfrm>
            <a:off x="838200" y="1117600"/>
            <a:ext cx="5181600" cy="5059500"/>
          </a:xfrm>
          <a:prstGeom prst="rect">
            <a:avLst/>
          </a:prstGeom>
          <a:noFill/>
          <a:ln>
            <a:noFill/>
          </a:ln>
        </p:spPr>
        <p:txBody>
          <a:bodyPr anchorCtr="0" anchor="t" bIns="45700" lIns="91425" spcFirstLastPara="1" rIns="91425" wrap="square" tIns="45700">
            <a:normAutofit/>
          </a:bodyPr>
          <a:lstStyle>
            <a:lvl1pPr indent="-349250" lvl="0" marL="457200" rtl="0" algn="l">
              <a:lnSpc>
                <a:spcPct val="100000"/>
              </a:lnSpc>
              <a:spcBef>
                <a:spcPts val="1100"/>
              </a:spcBef>
              <a:spcAft>
                <a:spcPts val="0"/>
              </a:spcAft>
              <a:buClr>
                <a:srgbClr val="B49823"/>
              </a:buClr>
              <a:buSzPts val="1900"/>
              <a:buChar char="●"/>
              <a:defRPr>
                <a:solidFill>
                  <a:schemeClr val="lt1"/>
                </a:solidFill>
              </a:defRPr>
            </a:lvl1pPr>
            <a:lvl2pPr indent="-349250" lvl="1" marL="914400" rtl="0" algn="l">
              <a:lnSpc>
                <a:spcPct val="100000"/>
              </a:lnSpc>
              <a:spcBef>
                <a:spcPts val="500"/>
              </a:spcBef>
              <a:spcAft>
                <a:spcPts val="0"/>
              </a:spcAft>
              <a:buClr>
                <a:srgbClr val="B49823"/>
              </a:buClr>
              <a:buSzPts val="1900"/>
              <a:buChar char="○"/>
              <a:defRPr>
                <a:solidFill>
                  <a:schemeClr val="lt1"/>
                </a:solidFill>
              </a:defRPr>
            </a:lvl2pPr>
            <a:lvl3pPr indent="-349250" lvl="2" marL="1371600" rtl="0" algn="l">
              <a:lnSpc>
                <a:spcPct val="100000"/>
              </a:lnSpc>
              <a:spcBef>
                <a:spcPts val="500"/>
              </a:spcBef>
              <a:spcAft>
                <a:spcPts val="0"/>
              </a:spcAft>
              <a:buClr>
                <a:srgbClr val="B49823"/>
              </a:buClr>
              <a:buSzPts val="1900"/>
              <a:buChar char="■"/>
              <a:defRPr>
                <a:solidFill>
                  <a:schemeClr val="lt1"/>
                </a:solidFill>
              </a:defRPr>
            </a:lvl3pPr>
            <a:lvl4pPr indent="-349250" lvl="3" marL="1828800" rtl="0" algn="l">
              <a:lnSpc>
                <a:spcPct val="100000"/>
              </a:lnSpc>
              <a:spcBef>
                <a:spcPts val="500"/>
              </a:spcBef>
              <a:spcAft>
                <a:spcPts val="0"/>
              </a:spcAft>
              <a:buClr>
                <a:srgbClr val="B49823"/>
              </a:buClr>
              <a:buSzPts val="1900"/>
              <a:buChar char="●"/>
              <a:defRPr>
                <a:solidFill>
                  <a:schemeClr val="lt1"/>
                </a:solidFill>
              </a:defRPr>
            </a:lvl4pPr>
            <a:lvl5pPr indent="-349250" lvl="4" marL="2286000" rtl="0" algn="l">
              <a:lnSpc>
                <a:spcPct val="100000"/>
              </a:lnSpc>
              <a:spcBef>
                <a:spcPts val="500"/>
              </a:spcBef>
              <a:spcAft>
                <a:spcPts val="0"/>
              </a:spcAft>
              <a:buClr>
                <a:srgbClr val="B49823"/>
              </a:buClr>
              <a:buSzPts val="1900"/>
              <a:buChar char="○"/>
              <a:defRPr>
                <a:solidFill>
                  <a:schemeClr val="lt1"/>
                </a:solidFill>
              </a:defRPr>
            </a:lvl5pPr>
            <a:lvl6pPr indent="-349250" lvl="5" marL="2743200" rtl="0" algn="l">
              <a:lnSpc>
                <a:spcPct val="90000"/>
              </a:lnSpc>
              <a:spcBef>
                <a:spcPts val="500"/>
              </a:spcBef>
              <a:spcAft>
                <a:spcPts val="0"/>
              </a:spcAft>
              <a:buClr>
                <a:srgbClr val="B49823"/>
              </a:buClr>
              <a:buSzPts val="1900"/>
              <a:buChar char="■"/>
              <a:defRPr>
                <a:solidFill>
                  <a:schemeClr val="lt1"/>
                </a:solidFill>
              </a:defRPr>
            </a:lvl6pPr>
            <a:lvl7pPr indent="-349250" lvl="6" marL="3200400" rtl="0" algn="l">
              <a:lnSpc>
                <a:spcPct val="90000"/>
              </a:lnSpc>
              <a:spcBef>
                <a:spcPts val="500"/>
              </a:spcBef>
              <a:spcAft>
                <a:spcPts val="0"/>
              </a:spcAft>
              <a:buClr>
                <a:srgbClr val="B49823"/>
              </a:buClr>
              <a:buSzPts val="1900"/>
              <a:buChar char="●"/>
              <a:defRPr>
                <a:solidFill>
                  <a:schemeClr val="lt1"/>
                </a:solidFill>
              </a:defRPr>
            </a:lvl7pPr>
            <a:lvl8pPr indent="-349250" lvl="7" marL="3657600" rtl="0" algn="l">
              <a:lnSpc>
                <a:spcPct val="90000"/>
              </a:lnSpc>
              <a:spcBef>
                <a:spcPts val="500"/>
              </a:spcBef>
              <a:spcAft>
                <a:spcPts val="0"/>
              </a:spcAft>
              <a:buClr>
                <a:srgbClr val="B49823"/>
              </a:buClr>
              <a:buSzPts val="1900"/>
              <a:buChar char="○"/>
              <a:defRPr>
                <a:solidFill>
                  <a:schemeClr val="lt1"/>
                </a:solidFill>
              </a:defRPr>
            </a:lvl8pPr>
            <a:lvl9pPr indent="-349250" lvl="8" marL="4114800" rtl="0" algn="l">
              <a:lnSpc>
                <a:spcPct val="90000"/>
              </a:lnSpc>
              <a:spcBef>
                <a:spcPts val="500"/>
              </a:spcBef>
              <a:spcAft>
                <a:spcPts val="0"/>
              </a:spcAft>
              <a:buClr>
                <a:srgbClr val="B49823"/>
              </a:buClr>
              <a:buSzPts val="1900"/>
              <a:buChar char="■"/>
              <a:defRPr>
                <a:solidFill>
                  <a:schemeClr val="lt1"/>
                </a:solidFill>
              </a:defRPr>
            </a:lvl9pPr>
          </a:lstStyle>
          <a:p/>
        </p:txBody>
      </p:sp>
      <p:sp>
        <p:nvSpPr>
          <p:cNvPr id="96" name="Google Shape;96;g125e828e038_1_194"/>
          <p:cNvSpPr txBox="1"/>
          <p:nvPr>
            <p:ph idx="2" type="body"/>
          </p:nvPr>
        </p:nvSpPr>
        <p:spPr>
          <a:xfrm>
            <a:off x="6172200" y="1117600"/>
            <a:ext cx="5181600" cy="5059500"/>
          </a:xfrm>
          <a:prstGeom prst="rect">
            <a:avLst/>
          </a:prstGeom>
          <a:noFill/>
          <a:ln>
            <a:noFill/>
          </a:ln>
        </p:spPr>
        <p:txBody>
          <a:bodyPr anchorCtr="0" anchor="t" bIns="45700" lIns="91425" spcFirstLastPara="1" rIns="91425" wrap="square" tIns="45700">
            <a:normAutofit/>
          </a:bodyPr>
          <a:lstStyle>
            <a:lvl1pPr indent="-349250" lvl="0" marL="457200" rtl="0" algn="l">
              <a:lnSpc>
                <a:spcPct val="100000"/>
              </a:lnSpc>
              <a:spcBef>
                <a:spcPts val="1100"/>
              </a:spcBef>
              <a:spcAft>
                <a:spcPts val="0"/>
              </a:spcAft>
              <a:buClr>
                <a:srgbClr val="B49823"/>
              </a:buClr>
              <a:buSzPts val="1900"/>
              <a:buChar char="●"/>
              <a:defRPr>
                <a:solidFill>
                  <a:schemeClr val="lt1"/>
                </a:solidFill>
              </a:defRPr>
            </a:lvl1pPr>
            <a:lvl2pPr indent="-349250" lvl="1" marL="914400" rtl="0" algn="l">
              <a:lnSpc>
                <a:spcPct val="100000"/>
              </a:lnSpc>
              <a:spcBef>
                <a:spcPts val="500"/>
              </a:spcBef>
              <a:spcAft>
                <a:spcPts val="0"/>
              </a:spcAft>
              <a:buClr>
                <a:srgbClr val="B49823"/>
              </a:buClr>
              <a:buSzPts val="1900"/>
              <a:buChar char="○"/>
              <a:defRPr>
                <a:solidFill>
                  <a:schemeClr val="lt1"/>
                </a:solidFill>
              </a:defRPr>
            </a:lvl2pPr>
            <a:lvl3pPr indent="-349250" lvl="2" marL="1371600" rtl="0" algn="l">
              <a:lnSpc>
                <a:spcPct val="100000"/>
              </a:lnSpc>
              <a:spcBef>
                <a:spcPts val="500"/>
              </a:spcBef>
              <a:spcAft>
                <a:spcPts val="0"/>
              </a:spcAft>
              <a:buClr>
                <a:srgbClr val="B49823"/>
              </a:buClr>
              <a:buSzPts val="1900"/>
              <a:buChar char="■"/>
              <a:defRPr>
                <a:solidFill>
                  <a:schemeClr val="lt1"/>
                </a:solidFill>
              </a:defRPr>
            </a:lvl3pPr>
            <a:lvl4pPr indent="-349250" lvl="3" marL="1828800" rtl="0" algn="l">
              <a:lnSpc>
                <a:spcPct val="100000"/>
              </a:lnSpc>
              <a:spcBef>
                <a:spcPts val="500"/>
              </a:spcBef>
              <a:spcAft>
                <a:spcPts val="0"/>
              </a:spcAft>
              <a:buClr>
                <a:srgbClr val="B49823"/>
              </a:buClr>
              <a:buSzPts val="1900"/>
              <a:buChar char="●"/>
              <a:defRPr>
                <a:solidFill>
                  <a:schemeClr val="lt1"/>
                </a:solidFill>
              </a:defRPr>
            </a:lvl4pPr>
            <a:lvl5pPr indent="-349250" lvl="4" marL="2286000" rtl="0" algn="l">
              <a:lnSpc>
                <a:spcPct val="100000"/>
              </a:lnSpc>
              <a:spcBef>
                <a:spcPts val="500"/>
              </a:spcBef>
              <a:spcAft>
                <a:spcPts val="0"/>
              </a:spcAft>
              <a:buClr>
                <a:srgbClr val="B49823"/>
              </a:buClr>
              <a:buSzPts val="1900"/>
              <a:buChar char="○"/>
              <a:defRPr>
                <a:solidFill>
                  <a:schemeClr val="lt1"/>
                </a:solidFill>
              </a:defRPr>
            </a:lvl5pPr>
            <a:lvl6pPr indent="-349250" lvl="5" marL="2743200" rtl="0" algn="l">
              <a:lnSpc>
                <a:spcPct val="90000"/>
              </a:lnSpc>
              <a:spcBef>
                <a:spcPts val="500"/>
              </a:spcBef>
              <a:spcAft>
                <a:spcPts val="0"/>
              </a:spcAft>
              <a:buClr>
                <a:srgbClr val="B49823"/>
              </a:buClr>
              <a:buSzPts val="1900"/>
              <a:buChar char="■"/>
              <a:defRPr>
                <a:solidFill>
                  <a:schemeClr val="lt1"/>
                </a:solidFill>
              </a:defRPr>
            </a:lvl6pPr>
            <a:lvl7pPr indent="-349250" lvl="6" marL="3200400" rtl="0" algn="l">
              <a:lnSpc>
                <a:spcPct val="90000"/>
              </a:lnSpc>
              <a:spcBef>
                <a:spcPts val="500"/>
              </a:spcBef>
              <a:spcAft>
                <a:spcPts val="0"/>
              </a:spcAft>
              <a:buClr>
                <a:srgbClr val="B49823"/>
              </a:buClr>
              <a:buSzPts val="1900"/>
              <a:buChar char="●"/>
              <a:defRPr>
                <a:solidFill>
                  <a:schemeClr val="lt1"/>
                </a:solidFill>
              </a:defRPr>
            </a:lvl7pPr>
            <a:lvl8pPr indent="-349250" lvl="7" marL="3657600" rtl="0" algn="l">
              <a:lnSpc>
                <a:spcPct val="90000"/>
              </a:lnSpc>
              <a:spcBef>
                <a:spcPts val="500"/>
              </a:spcBef>
              <a:spcAft>
                <a:spcPts val="0"/>
              </a:spcAft>
              <a:buClr>
                <a:srgbClr val="B49823"/>
              </a:buClr>
              <a:buSzPts val="1900"/>
              <a:buChar char="○"/>
              <a:defRPr>
                <a:solidFill>
                  <a:schemeClr val="lt1"/>
                </a:solidFill>
              </a:defRPr>
            </a:lvl8pPr>
            <a:lvl9pPr indent="-349250" lvl="8" marL="4114800" rtl="0" algn="l">
              <a:lnSpc>
                <a:spcPct val="90000"/>
              </a:lnSpc>
              <a:spcBef>
                <a:spcPts val="500"/>
              </a:spcBef>
              <a:spcAft>
                <a:spcPts val="0"/>
              </a:spcAft>
              <a:buClr>
                <a:srgbClr val="B49823"/>
              </a:buClr>
              <a:buSzPts val="1900"/>
              <a:buChar char="■"/>
              <a:defRPr>
                <a:solidFill>
                  <a:schemeClr val="lt1"/>
                </a:solidFill>
              </a:defRPr>
            </a:lvl9pPr>
          </a:lstStyle>
          <a:p/>
        </p:txBody>
      </p:sp>
      <p:sp>
        <p:nvSpPr>
          <p:cNvPr id="97" name="Google Shape;97;g125e828e038_1_194"/>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8" name="Google Shape;98;g125e828e038_1_194"/>
          <p:cNvPicPr preferRelativeResize="0"/>
          <p:nvPr/>
        </p:nvPicPr>
        <p:blipFill rotWithShape="1">
          <a:blip r:embed="rId2">
            <a:alphaModFix/>
          </a:blip>
          <a:srcRect b="0" l="0" r="0" t="0"/>
          <a:stretch/>
        </p:blipFill>
        <p:spPr>
          <a:xfrm>
            <a:off x="289574" y="6276120"/>
            <a:ext cx="1904994" cy="39766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ASWF Logo bar and content- 1 column">
  <p:cSld name="Blank_1_1">
    <p:spTree>
      <p:nvGrpSpPr>
        <p:cNvPr id="99" name="Shape 99"/>
        <p:cNvGrpSpPr/>
        <p:nvPr/>
      </p:nvGrpSpPr>
      <p:grpSpPr>
        <a:xfrm>
          <a:off x="0" y="0"/>
          <a:ext cx="0" cy="0"/>
          <a:chOff x="0" y="0"/>
          <a:chExt cx="0" cy="0"/>
        </a:xfrm>
      </p:grpSpPr>
      <p:pic>
        <p:nvPicPr>
          <p:cNvPr descr="A picture containing graphical user interface&#10;&#10;Description automatically generated" id="100" name="Google Shape;100;g125e828e038_1_200"/>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01" name="Google Shape;101;g125e828e038_1_20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g125e828e038_1_200"/>
          <p:cNvSpPr txBox="1"/>
          <p:nvPr>
            <p:ph idx="1" type="body"/>
          </p:nvPr>
        </p:nvSpPr>
        <p:spPr>
          <a:xfrm>
            <a:off x="558267" y="1604767"/>
            <a:ext cx="11041500" cy="4433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Char char="▪"/>
              <a:defRPr sz="2800">
                <a:solidFill>
                  <a:schemeClr val="dk2"/>
                </a:solidFill>
                <a:latin typeface="Arial"/>
                <a:ea typeface="Arial"/>
                <a:cs typeface="Arial"/>
                <a:sym typeface="Arial"/>
              </a:defRPr>
            </a:lvl1pPr>
            <a:lvl2pPr indent="-381000" lvl="1" marL="914400" rtl="0" algn="l">
              <a:lnSpc>
                <a:spcPct val="100000"/>
              </a:lnSpc>
              <a:spcBef>
                <a:spcPts val="500"/>
              </a:spcBef>
              <a:spcAft>
                <a:spcPts val="0"/>
              </a:spcAft>
              <a:buClr>
                <a:srgbClr val="B49823"/>
              </a:buClr>
              <a:buSzPts val="2400"/>
              <a:buChar char="•"/>
              <a:defRPr sz="2400">
                <a:solidFill>
                  <a:schemeClr val="dk2"/>
                </a:solidFill>
                <a:latin typeface="Arial"/>
                <a:ea typeface="Arial"/>
                <a:cs typeface="Arial"/>
                <a:sym typeface="Arial"/>
              </a:defRPr>
            </a:lvl2pPr>
            <a:lvl3pPr indent="-355600" lvl="2" marL="1371600" rtl="0" algn="l">
              <a:lnSpc>
                <a:spcPct val="100000"/>
              </a:lnSpc>
              <a:spcBef>
                <a:spcPts val="500"/>
              </a:spcBef>
              <a:spcAft>
                <a:spcPts val="0"/>
              </a:spcAft>
              <a:buClr>
                <a:srgbClr val="B49823"/>
              </a:buClr>
              <a:buSzPts val="2000"/>
              <a:buChar char="▪"/>
              <a:defRPr sz="2000">
                <a:solidFill>
                  <a:schemeClr val="dk2"/>
                </a:solidFill>
                <a:latin typeface="Arial"/>
                <a:ea typeface="Arial"/>
                <a:cs typeface="Arial"/>
                <a:sym typeface="Arial"/>
              </a:defRPr>
            </a:lvl3pPr>
            <a:lvl4pPr indent="-349250" lvl="3" marL="18288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4pPr>
            <a:lvl5pPr indent="-349250" lvl="4" marL="22860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5pPr>
            <a:lvl6pPr indent="-349250" lvl="5" marL="2743200" rtl="0" algn="l">
              <a:lnSpc>
                <a:spcPct val="90000"/>
              </a:lnSpc>
              <a:spcBef>
                <a:spcPts val="500"/>
              </a:spcBef>
              <a:spcAft>
                <a:spcPts val="0"/>
              </a:spcAft>
              <a:buClr>
                <a:srgbClr val="B49823"/>
              </a:buClr>
              <a:buSzPts val="1900"/>
              <a:buChar char="•"/>
              <a:defRPr>
                <a:solidFill>
                  <a:schemeClr val="dk2"/>
                </a:solidFill>
              </a:defRPr>
            </a:lvl6pPr>
            <a:lvl7pPr indent="-349250" lvl="6" marL="3200400" rtl="0" algn="l">
              <a:lnSpc>
                <a:spcPct val="90000"/>
              </a:lnSpc>
              <a:spcBef>
                <a:spcPts val="500"/>
              </a:spcBef>
              <a:spcAft>
                <a:spcPts val="0"/>
              </a:spcAft>
              <a:buClr>
                <a:srgbClr val="B49823"/>
              </a:buClr>
              <a:buSzPts val="1900"/>
              <a:buChar char="•"/>
              <a:defRPr>
                <a:solidFill>
                  <a:schemeClr val="dk2"/>
                </a:solidFill>
              </a:defRPr>
            </a:lvl7pPr>
            <a:lvl8pPr indent="-349250" lvl="7" marL="3657600" rtl="0" algn="l">
              <a:lnSpc>
                <a:spcPct val="90000"/>
              </a:lnSpc>
              <a:spcBef>
                <a:spcPts val="500"/>
              </a:spcBef>
              <a:spcAft>
                <a:spcPts val="0"/>
              </a:spcAft>
              <a:buClr>
                <a:srgbClr val="B49823"/>
              </a:buClr>
              <a:buSzPts val="1900"/>
              <a:buChar char="•"/>
              <a:defRPr>
                <a:solidFill>
                  <a:schemeClr val="dk2"/>
                </a:solidFill>
              </a:defRPr>
            </a:lvl8pPr>
            <a:lvl9pPr indent="-349250" lvl="8" marL="4114800" rtl="0" algn="l">
              <a:lnSpc>
                <a:spcPct val="90000"/>
              </a:lnSpc>
              <a:spcBef>
                <a:spcPts val="500"/>
              </a:spcBef>
              <a:spcAft>
                <a:spcPts val="0"/>
              </a:spcAft>
              <a:buClr>
                <a:srgbClr val="B49823"/>
              </a:buClr>
              <a:buSzPts val="1900"/>
              <a:buChar char="•"/>
              <a:defRPr>
                <a:solidFill>
                  <a:schemeClr val="dk2"/>
                </a:solidFill>
              </a:defRPr>
            </a:lvl9pPr>
          </a:lstStyle>
          <a:p/>
        </p:txBody>
      </p:sp>
      <p:sp>
        <p:nvSpPr>
          <p:cNvPr id="103" name="Google Shape;103;g125e828e038_1_200"/>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ASWF Logo bar and content- 2 column">
  <p:cSld name="Blank_4">
    <p:spTree>
      <p:nvGrpSpPr>
        <p:cNvPr id="104" name="Shape 104"/>
        <p:cNvGrpSpPr/>
        <p:nvPr/>
      </p:nvGrpSpPr>
      <p:grpSpPr>
        <a:xfrm>
          <a:off x="0" y="0"/>
          <a:ext cx="0" cy="0"/>
          <a:chOff x="0" y="0"/>
          <a:chExt cx="0" cy="0"/>
        </a:xfrm>
      </p:grpSpPr>
      <p:pic>
        <p:nvPicPr>
          <p:cNvPr descr="A picture containing graphical user interface&#10;&#10;Description automatically generated" id="105" name="Google Shape;105;g125e828e038_1_205"/>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06" name="Google Shape;106;g125e828e038_1_205"/>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g125e828e038_1_205"/>
          <p:cNvSpPr txBox="1"/>
          <p:nvPr>
            <p:ph idx="1" type="body"/>
          </p:nvPr>
        </p:nvSpPr>
        <p:spPr>
          <a:xfrm>
            <a:off x="558267" y="1604767"/>
            <a:ext cx="5378700" cy="4433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Char char="▪"/>
              <a:defRPr sz="2800">
                <a:solidFill>
                  <a:schemeClr val="dk2"/>
                </a:solidFill>
                <a:latin typeface="Arial"/>
                <a:ea typeface="Arial"/>
                <a:cs typeface="Arial"/>
                <a:sym typeface="Arial"/>
              </a:defRPr>
            </a:lvl1pPr>
            <a:lvl2pPr indent="-381000" lvl="1" marL="914400" rtl="0" algn="l">
              <a:lnSpc>
                <a:spcPct val="100000"/>
              </a:lnSpc>
              <a:spcBef>
                <a:spcPts val="500"/>
              </a:spcBef>
              <a:spcAft>
                <a:spcPts val="0"/>
              </a:spcAft>
              <a:buClr>
                <a:srgbClr val="B49823"/>
              </a:buClr>
              <a:buSzPts val="2400"/>
              <a:buChar char="•"/>
              <a:defRPr sz="2400">
                <a:solidFill>
                  <a:schemeClr val="dk2"/>
                </a:solidFill>
                <a:latin typeface="Arial"/>
                <a:ea typeface="Arial"/>
                <a:cs typeface="Arial"/>
                <a:sym typeface="Arial"/>
              </a:defRPr>
            </a:lvl2pPr>
            <a:lvl3pPr indent="-355600" lvl="2" marL="1371600" rtl="0" algn="l">
              <a:lnSpc>
                <a:spcPct val="100000"/>
              </a:lnSpc>
              <a:spcBef>
                <a:spcPts val="500"/>
              </a:spcBef>
              <a:spcAft>
                <a:spcPts val="0"/>
              </a:spcAft>
              <a:buClr>
                <a:srgbClr val="B49823"/>
              </a:buClr>
              <a:buSzPts val="2000"/>
              <a:buChar char="▪"/>
              <a:defRPr sz="2000">
                <a:solidFill>
                  <a:schemeClr val="dk2"/>
                </a:solidFill>
                <a:latin typeface="Arial"/>
                <a:ea typeface="Arial"/>
                <a:cs typeface="Arial"/>
                <a:sym typeface="Arial"/>
              </a:defRPr>
            </a:lvl3pPr>
            <a:lvl4pPr indent="-349250" lvl="3" marL="18288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4pPr>
            <a:lvl5pPr indent="-349250" lvl="4" marL="22860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5pPr>
            <a:lvl6pPr indent="-349250" lvl="5" marL="2743200" rtl="0" algn="l">
              <a:lnSpc>
                <a:spcPct val="90000"/>
              </a:lnSpc>
              <a:spcBef>
                <a:spcPts val="500"/>
              </a:spcBef>
              <a:spcAft>
                <a:spcPts val="0"/>
              </a:spcAft>
              <a:buClr>
                <a:srgbClr val="B49823"/>
              </a:buClr>
              <a:buSzPts val="1900"/>
              <a:buChar char="•"/>
              <a:defRPr>
                <a:solidFill>
                  <a:schemeClr val="dk2"/>
                </a:solidFill>
              </a:defRPr>
            </a:lvl6pPr>
            <a:lvl7pPr indent="-349250" lvl="6" marL="3200400" rtl="0" algn="l">
              <a:lnSpc>
                <a:spcPct val="90000"/>
              </a:lnSpc>
              <a:spcBef>
                <a:spcPts val="500"/>
              </a:spcBef>
              <a:spcAft>
                <a:spcPts val="0"/>
              </a:spcAft>
              <a:buClr>
                <a:srgbClr val="B49823"/>
              </a:buClr>
              <a:buSzPts val="1900"/>
              <a:buChar char="•"/>
              <a:defRPr>
                <a:solidFill>
                  <a:schemeClr val="dk2"/>
                </a:solidFill>
              </a:defRPr>
            </a:lvl7pPr>
            <a:lvl8pPr indent="-349250" lvl="7" marL="3657600" rtl="0" algn="l">
              <a:lnSpc>
                <a:spcPct val="90000"/>
              </a:lnSpc>
              <a:spcBef>
                <a:spcPts val="500"/>
              </a:spcBef>
              <a:spcAft>
                <a:spcPts val="0"/>
              </a:spcAft>
              <a:buClr>
                <a:srgbClr val="B49823"/>
              </a:buClr>
              <a:buSzPts val="1900"/>
              <a:buChar char="•"/>
              <a:defRPr>
                <a:solidFill>
                  <a:schemeClr val="dk2"/>
                </a:solidFill>
              </a:defRPr>
            </a:lvl8pPr>
            <a:lvl9pPr indent="-349250" lvl="8" marL="4114800" rtl="0" algn="l">
              <a:lnSpc>
                <a:spcPct val="90000"/>
              </a:lnSpc>
              <a:spcBef>
                <a:spcPts val="500"/>
              </a:spcBef>
              <a:spcAft>
                <a:spcPts val="0"/>
              </a:spcAft>
              <a:buClr>
                <a:srgbClr val="B49823"/>
              </a:buClr>
              <a:buSzPts val="1900"/>
              <a:buChar char="•"/>
              <a:defRPr>
                <a:solidFill>
                  <a:schemeClr val="dk2"/>
                </a:solidFill>
              </a:defRPr>
            </a:lvl9pPr>
          </a:lstStyle>
          <a:p/>
        </p:txBody>
      </p:sp>
      <p:sp>
        <p:nvSpPr>
          <p:cNvPr id="108" name="Google Shape;108;g125e828e038_1_205"/>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 name="Google Shape;109;g125e828e038_1_205"/>
          <p:cNvSpPr txBox="1"/>
          <p:nvPr>
            <p:ph idx="2" type="body"/>
          </p:nvPr>
        </p:nvSpPr>
        <p:spPr>
          <a:xfrm>
            <a:off x="6262300" y="1604767"/>
            <a:ext cx="5378700" cy="4433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Char char="▪"/>
              <a:defRPr sz="2800">
                <a:solidFill>
                  <a:schemeClr val="dk2"/>
                </a:solidFill>
                <a:latin typeface="Arial"/>
                <a:ea typeface="Arial"/>
                <a:cs typeface="Arial"/>
                <a:sym typeface="Arial"/>
              </a:defRPr>
            </a:lvl1pPr>
            <a:lvl2pPr indent="-381000" lvl="1" marL="914400" rtl="0" algn="l">
              <a:lnSpc>
                <a:spcPct val="100000"/>
              </a:lnSpc>
              <a:spcBef>
                <a:spcPts val="500"/>
              </a:spcBef>
              <a:spcAft>
                <a:spcPts val="0"/>
              </a:spcAft>
              <a:buClr>
                <a:srgbClr val="B49823"/>
              </a:buClr>
              <a:buSzPts val="2400"/>
              <a:buChar char="•"/>
              <a:defRPr sz="2400">
                <a:solidFill>
                  <a:schemeClr val="dk2"/>
                </a:solidFill>
                <a:latin typeface="Arial"/>
                <a:ea typeface="Arial"/>
                <a:cs typeface="Arial"/>
                <a:sym typeface="Arial"/>
              </a:defRPr>
            </a:lvl2pPr>
            <a:lvl3pPr indent="-355600" lvl="2" marL="1371600" rtl="0" algn="l">
              <a:lnSpc>
                <a:spcPct val="100000"/>
              </a:lnSpc>
              <a:spcBef>
                <a:spcPts val="500"/>
              </a:spcBef>
              <a:spcAft>
                <a:spcPts val="0"/>
              </a:spcAft>
              <a:buClr>
                <a:srgbClr val="B49823"/>
              </a:buClr>
              <a:buSzPts val="2000"/>
              <a:buChar char="▪"/>
              <a:defRPr sz="2000">
                <a:solidFill>
                  <a:schemeClr val="dk2"/>
                </a:solidFill>
                <a:latin typeface="Arial"/>
                <a:ea typeface="Arial"/>
                <a:cs typeface="Arial"/>
                <a:sym typeface="Arial"/>
              </a:defRPr>
            </a:lvl3pPr>
            <a:lvl4pPr indent="-349250" lvl="3" marL="18288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4pPr>
            <a:lvl5pPr indent="-349250" lvl="4" marL="22860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5pPr>
            <a:lvl6pPr indent="-349250" lvl="5" marL="2743200" rtl="0" algn="l">
              <a:lnSpc>
                <a:spcPct val="90000"/>
              </a:lnSpc>
              <a:spcBef>
                <a:spcPts val="500"/>
              </a:spcBef>
              <a:spcAft>
                <a:spcPts val="0"/>
              </a:spcAft>
              <a:buClr>
                <a:srgbClr val="B49823"/>
              </a:buClr>
              <a:buSzPts val="1900"/>
              <a:buChar char="•"/>
              <a:defRPr>
                <a:solidFill>
                  <a:schemeClr val="dk2"/>
                </a:solidFill>
              </a:defRPr>
            </a:lvl6pPr>
            <a:lvl7pPr indent="-349250" lvl="6" marL="3200400" rtl="0" algn="l">
              <a:lnSpc>
                <a:spcPct val="90000"/>
              </a:lnSpc>
              <a:spcBef>
                <a:spcPts val="500"/>
              </a:spcBef>
              <a:spcAft>
                <a:spcPts val="0"/>
              </a:spcAft>
              <a:buClr>
                <a:srgbClr val="B49823"/>
              </a:buClr>
              <a:buSzPts val="1900"/>
              <a:buChar char="•"/>
              <a:defRPr>
                <a:solidFill>
                  <a:schemeClr val="dk2"/>
                </a:solidFill>
              </a:defRPr>
            </a:lvl7pPr>
            <a:lvl8pPr indent="-349250" lvl="7" marL="3657600" rtl="0" algn="l">
              <a:lnSpc>
                <a:spcPct val="90000"/>
              </a:lnSpc>
              <a:spcBef>
                <a:spcPts val="500"/>
              </a:spcBef>
              <a:spcAft>
                <a:spcPts val="0"/>
              </a:spcAft>
              <a:buClr>
                <a:srgbClr val="B49823"/>
              </a:buClr>
              <a:buSzPts val="1900"/>
              <a:buChar char="•"/>
              <a:defRPr>
                <a:solidFill>
                  <a:schemeClr val="dk2"/>
                </a:solidFill>
              </a:defRPr>
            </a:lvl8pPr>
            <a:lvl9pPr indent="-349250" lvl="8" marL="4114800" rtl="0" algn="l">
              <a:lnSpc>
                <a:spcPct val="90000"/>
              </a:lnSpc>
              <a:spcBef>
                <a:spcPts val="500"/>
              </a:spcBef>
              <a:spcAft>
                <a:spcPts val="0"/>
              </a:spcAft>
              <a:buClr>
                <a:srgbClr val="B49823"/>
              </a:buClr>
              <a:buSzPts val="1900"/>
              <a:buChar char="•"/>
              <a:defRPr>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20" name="Shape 20"/>
        <p:cNvGrpSpPr/>
        <p:nvPr/>
      </p:nvGrpSpPr>
      <p:grpSpPr>
        <a:xfrm>
          <a:off x="0" y="0"/>
          <a:ext cx="0" cy="0"/>
          <a:chOff x="0" y="0"/>
          <a:chExt cx="0" cy="0"/>
        </a:xfrm>
      </p:grpSpPr>
      <p:pic>
        <p:nvPicPr>
          <p:cNvPr descr="A picture containing graphical user interface&#10;&#10;Description automatically generated" id="21" name="Google Shape;21;g11700bc5d3d_0_70"/>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2" name="Google Shape;22;g11700bc5d3d_0_7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g11700bc5d3d_0_70"/>
          <p:cNvSpPr txBox="1"/>
          <p:nvPr>
            <p:ph idx="1" type="body"/>
          </p:nvPr>
        </p:nvSpPr>
        <p:spPr>
          <a:xfrm>
            <a:off x="558276" y="1604764"/>
            <a:ext cx="8244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24" name="Google Shape;24;g11700bc5d3d_0_7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Event logo title Slide">
  <p:cSld name="2_Title Slide">
    <p:spTree>
      <p:nvGrpSpPr>
        <p:cNvPr id="110" name="Shape 110"/>
        <p:cNvGrpSpPr/>
        <p:nvPr/>
      </p:nvGrpSpPr>
      <p:grpSpPr>
        <a:xfrm>
          <a:off x="0" y="0"/>
          <a:ext cx="0" cy="0"/>
          <a:chOff x="0" y="0"/>
          <a:chExt cx="0" cy="0"/>
        </a:xfrm>
      </p:grpSpPr>
      <p:sp>
        <p:nvSpPr>
          <p:cNvPr id="111" name="Google Shape;111;g125e828e038_1_21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2" name="Google Shape;112;g125e828e038_1_211"/>
          <p:cNvPicPr preferRelativeResize="0"/>
          <p:nvPr/>
        </p:nvPicPr>
        <p:blipFill rotWithShape="1">
          <a:blip r:embed="rId2">
            <a:alphaModFix/>
          </a:blip>
          <a:srcRect b="0" l="0" r="0" t="0"/>
          <a:stretch/>
        </p:blipFill>
        <p:spPr>
          <a:xfrm>
            <a:off x="7780248" y="306478"/>
            <a:ext cx="3810000" cy="232409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 Event Logo slide nd content- 1 column" showMasterSp="0">
  <p:cSld name="9_Title Slide">
    <p:bg>
      <p:bgPr>
        <a:solidFill>
          <a:schemeClr val="dk2"/>
        </a:solidFill>
      </p:bgPr>
    </p:bg>
    <p:spTree>
      <p:nvGrpSpPr>
        <p:cNvPr id="113" name="Shape 113"/>
        <p:cNvGrpSpPr/>
        <p:nvPr/>
      </p:nvGrpSpPr>
      <p:grpSpPr>
        <a:xfrm>
          <a:off x="0" y="0"/>
          <a:ext cx="0" cy="0"/>
          <a:chOff x="0" y="0"/>
          <a:chExt cx="0" cy="0"/>
        </a:xfrm>
      </p:grpSpPr>
      <p:sp>
        <p:nvSpPr>
          <p:cNvPr id="114" name="Google Shape;114;g125e828e038_1_214"/>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g125e828e038_1_214"/>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pic>
        <p:nvPicPr>
          <p:cNvPr id="116" name="Google Shape;116;g125e828e038_1_214"/>
          <p:cNvPicPr preferRelativeResize="0"/>
          <p:nvPr/>
        </p:nvPicPr>
        <p:blipFill rotWithShape="1">
          <a:blip r:embed="rId3">
            <a:alphaModFix/>
          </a:blip>
          <a:srcRect b="0" l="0" r="0" t="0"/>
          <a:stretch/>
        </p:blipFill>
        <p:spPr>
          <a:xfrm>
            <a:off x="9890850" y="298525"/>
            <a:ext cx="2152525" cy="1318425"/>
          </a:xfrm>
          <a:prstGeom prst="rect">
            <a:avLst/>
          </a:prstGeom>
          <a:noFill/>
          <a:ln>
            <a:noFill/>
          </a:ln>
        </p:spPr>
      </p:pic>
      <p:sp>
        <p:nvSpPr>
          <p:cNvPr id="117" name="Google Shape;117;g125e828e038_1_214"/>
          <p:cNvSpPr txBox="1"/>
          <p:nvPr>
            <p:ph idx="1" type="body"/>
          </p:nvPr>
        </p:nvSpPr>
        <p:spPr>
          <a:xfrm>
            <a:off x="533925" y="1922004"/>
            <a:ext cx="11288100" cy="43188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0"/>
              </a:spcBef>
              <a:spcAft>
                <a:spcPts val="0"/>
              </a:spcAft>
              <a:buClr>
                <a:srgbClr val="B49823"/>
              </a:buClr>
              <a:buSzPts val="2800"/>
              <a:buChar char="▪"/>
              <a:defRPr sz="1800"/>
            </a:lvl1pPr>
            <a:lvl2pPr indent="-381000" lvl="1" marL="914400" rtl="0" algn="l">
              <a:lnSpc>
                <a:spcPct val="100000"/>
              </a:lnSpc>
              <a:spcBef>
                <a:spcPts val="0"/>
              </a:spcBef>
              <a:spcAft>
                <a:spcPts val="0"/>
              </a:spcAft>
              <a:buClr>
                <a:srgbClr val="B49823"/>
              </a:buClr>
              <a:buSzPts val="2400"/>
              <a:buChar char="•"/>
              <a:defRPr sz="1800"/>
            </a:lvl2pPr>
            <a:lvl3pPr indent="-355600" lvl="2" marL="1371600" rtl="0" algn="l">
              <a:lnSpc>
                <a:spcPct val="100000"/>
              </a:lnSpc>
              <a:spcBef>
                <a:spcPts val="0"/>
              </a:spcBef>
              <a:spcAft>
                <a:spcPts val="0"/>
              </a:spcAft>
              <a:buClr>
                <a:srgbClr val="B49823"/>
              </a:buClr>
              <a:buSzPts val="2000"/>
              <a:buChar char="▪"/>
              <a:defRPr sz="1800"/>
            </a:lvl3pPr>
            <a:lvl4pPr indent="-342900" lvl="3" marL="1828800" rtl="0" algn="l">
              <a:lnSpc>
                <a:spcPct val="100000"/>
              </a:lnSpc>
              <a:spcBef>
                <a:spcPts val="0"/>
              </a:spcBef>
              <a:spcAft>
                <a:spcPts val="0"/>
              </a:spcAft>
              <a:buSzPts val="1800"/>
              <a:buChar char="•"/>
              <a:defRPr sz="1800"/>
            </a:lvl4pPr>
            <a:lvl5pPr indent="-342900" lvl="4" marL="2286000" rtl="0" algn="l">
              <a:lnSpc>
                <a:spcPct val="100000"/>
              </a:lnSpc>
              <a:spcBef>
                <a:spcPts val="0"/>
              </a:spcBef>
              <a:spcAft>
                <a:spcPts val="0"/>
              </a:spcAft>
              <a:buClr>
                <a:srgbClr val="B49823"/>
              </a:buClr>
              <a:buSzPts val="1800"/>
              <a:buChar char="▪"/>
              <a:defRPr sz="1800"/>
            </a:lvl5pPr>
            <a:lvl6pPr indent="-342900" lvl="5" marL="2743200" rtl="0" algn="l">
              <a:lnSpc>
                <a:spcPct val="100000"/>
              </a:lnSpc>
              <a:spcBef>
                <a:spcPts val="0"/>
              </a:spcBef>
              <a:spcAft>
                <a:spcPts val="0"/>
              </a:spcAft>
              <a:buClr>
                <a:srgbClr val="B49823"/>
              </a:buClr>
              <a:buSzPts val="1800"/>
              <a:buChar char="•"/>
              <a:defRPr sz="1800"/>
            </a:lvl6pPr>
            <a:lvl7pPr indent="-342900" lvl="6" marL="3200400" rtl="0" algn="l">
              <a:lnSpc>
                <a:spcPct val="100000"/>
              </a:lnSpc>
              <a:spcBef>
                <a:spcPts val="0"/>
              </a:spcBef>
              <a:spcAft>
                <a:spcPts val="0"/>
              </a:spcAft>
              <a:buClr>
                <a:srgbClr val="B49823"/>
              </a:buClr>
              <a:buSzPts val="1800"/>
              <a:buChar char="•"/>
              <a:defRPr sz="1800"/>
            </a:lvl7pPr>
            <a:lvl8pPr indent="-342900" lvl="7" marL="3657600" rtl="0" algn="l">
              <a:lnSpc>
                <a:spcPct val="100000"/>
              </a:lnSpc>
              <a:spcBef>
                <a:spcPts val="0"/>
              </a:spcBef>
              <a:spcAft>
                <a:spcPts val="0"/>
              </a:spcAft>
              <a:buClr>
                <a:srgbClr val="B49823"/>
              </a:buClr>
              <a:buSzPts val="1800"/>
              <a:buChar char="•"/>
              <a:defRPr sz="1800"/>
            </a:lvl8pPr>
            <a:lvl9pPr indent="-342900" lvl="8" marL="4114800" rtl="0" algn="l">
              <a:lnSpc>
                <a:spcPct val="100000"/>
              </a:lnSpc>
              <a:spcBef>
                <a:spcPts val="0"/>
              </a:spcBef>
              <a:spcAft>
                <a:spcPts val="0"/>
              </a:spcAft>
              <a:buClr>
                <a:srgbClr val="B49823"/>
              </a:buClr>
              <a:buSzPts val="1800"/>
              <a:buChar char="•"/>
              <a:defRPr sz="1800"/>
            </a:lvl9pPr>
          </a:lstStyle>
          <a:p/>
        </p:txBody>
      </p:sp>
      <p:sp>
        <p:nvSpPr>
          <p:cNvPr id="118" name="Google Shape;118;g125e828e038_1_214"/>
          <p:cNvSpPr txBox="1"/>
          <p:nvPr>
            <p:ph type="title"/>
          </p:nvPr>
        </p:nvSpPr>
        <p:spPr>
          <a:xfrm>
            <a:off x="533925" y="588275"/>
            <a:ext cx="8265600" cy="8610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4400"/>
              <a:buNone/>
              <a:defRPr>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 Event logo slide and content- 2 column" showMasterSp="0">
  <p:cSld name="4_Title Slide_1">
    <p:bg>
      <p:bgPr>
        <a:solidFill>
          <a:schemeClr val="dk2"/>
        </a:solidFill>
      </p:bgPr>
    </p:bg>
    <p:spTree>
      <p:nvGrpSpPr>
        <p:cNvPr id="119" name="Shape 119"/>
        <p:cNvGrpSpPr/>
        <p:nvPr/>
      </p:nvGrpSpPr>
      <p:grpSpPr>
        <a:xfrm>
          <a:off x="0" y="0"/>
          <a:ext cx="0" cy="0"/>
          <a:chOff x="0" y="0"/>
          <a:chExt cx="0" cy="0"/>
        </a:xfrm>
      </p:grpSpPr>
      <p:sp>
        <p:nvSpPr>
          <p:cNvPr id="120" name="Google Shape;120;g125e828e038_1_22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1" name="Google Shape;121;g125e828e038_1_220"/>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sp>
        <p:nvSpPr>
          <p:cNvPr id="122" name="Google Shape;122;g125e828e038_1_220"/>
          <p:cNvSpPr txBox="1"/>
          <p:nvPr/>
        </p:nvSpPr>
        <p:spPr>
          <a:xfrm>
            <a:off x="527850" y="410850"/>
            <a:ext cx="10511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123" name="Google Shape;123;g125e828e038_1_220"/>
          <p:cNvPicPr preferRelativeResize="0"/>
          <p:nvPr/>
        </p:nvPicPr>
        <p:blipFill rotWithShape="1">
          <a:blip r:embed="rId3">
            <a:alphaModFix/>
          </a:blip>
          <a:srcRect b="0" l="0" r="0" t="0"/>
          <a:stretch/>
        </p:blipFill>
        <p:spPr>
          <a:xfrm>
            <a:off x="9890850" y="298525"/>
            <a:ext cx="2152525" cy="1318425"/>
          </a:xfrm>
          <a:prstGeom prst="rect">
            <a:avLst/>
          </a:prstGeom>
          <a:noFill/>
          <a:ln>
            <a:noFill/>
          </a:ln>
        </p:spPr>
      </p:pic>
      <p:sp>
        <p:nvSpPr>
          <p:cNvPr id="124" name="Google Shape;124;g125e828e038_1_220"/>
          <p:cNvSpPr txBox="1"/>
          <p:nvPr>
            <p:ph type="title"/>
          </p:nvPr>
        </p:nvSpPr>
        <p:spPr>
          <a:xfrm>
            <a:off x="533925" y="588275"/>
            <a:ext cx="8265600" cy="8610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4400"/>
              <a:buNone/>
              <a:defRPr>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5" name="Google Shape;125;g125e828e038_1_220"/>
          <p:cNvSpPr txBox="1"/>
          <p:nvPr>
            <p:ph idx="1" type="body"/>
          </p:nvPr>
        </p:nvSpPr>
        <p:spPr>
          <a:xfrm>
            <a:off x="533925" y="1922000"/>
            <a:ext cx="5228400" cy="43188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0"/>
              </a:spcBef>
              <a:spcAft>
                <a:spcPts val="0"/>
              </a:spcAft>
              <a:buClr>
                <a:srgbClr val="B49823"/>
              </a:buClr>
              <a:buSzPts val="2800"/>
              <a:buChar char="●"/>
              <a:defRPr sz="1800"/>
            </a:lvl1pPr>
            <a:lvl2pPr indent="-381000" lvl="1" marL="914400" rtl="0" algn="l">
              <a:lnSpc>
                <a:spcPct val="100000"/>
              </a:lnSpc>
              <a:spcBef>
                <a:spcPts val="0"/>
              </a:spcBef>
              <a:spcAft>
                <a:spcPts val="0"/>
              </a:spcAft>
              <a:buClr>
                <a:srgbClr val="B49823"/>
              </a:buClr>
              <a:buSzPts val="2400"/>
              <a:buChar char="○"/>
              <a:defRPr sz="1800"/>
            </a:lvl2pPr>
            <a:lvl3pPr indent="-355600" lvl="2" marL="1371600" rtl="0" algn="l">
              <a:lnSpc>
                <a:spcPct val="100000"/>
              </a:lnSpc>
              <a:spcBef>
                <a:spcPts val="0"/>
              </a:spcBef>
              <a:spcAft>
                <a:spcPts val="0"/>
              </a:spcAft>
              <a:buClr>
                <a:srgbClr val="B49823"/>
              </a:buClr>
              <a:buSzPts val="2000"/>
              <a:buChar char="■"/>
              <a:defRPr sz="1800"/>
            </a:lvl3pPr>
            <a:lvl4pPr indent="-342900" lvl="3" marL="1828800" rtl="0" algn="l">
              <a:lnSpc>
                <a:spcPct val="100000"/>
              </a:lnSpc>
              <a:spcBef>
                <a:spcPts val="0"/>
              </a:spcBef>
              <a:spcAft>
                <a:spcPts val="0"/>
              </a:spcAft>
              <a:buSzPts val="1800"/>
              <a:buChar char="●"/>
              <a:defRPr sz="1800"/>
            </a:lvl4pPr>
            <a:lvl5pPr indent="-342900" lvl="4" marL="2286000" rtl="0" algn="l">
              <a:lnSpc>
                <a:spcPct val="100000"/>
              </a:lnSpc>
              <a:spcBef>
                <a:spcPts val="0"/>
              </a:spcBef>
              <a:spcAft>
                <a:spcPts val="0"/>
              </a:spcAft>
              <a:buClr>
                <a:srgbClr val="B49823"/>
              </a:buClr>
              <a:buSzPts val="1800"/>
              <a:buChar char="○"/>
              <a:defRPr sz="1800"/>
            </a:lvl5pPr>
            <a:lvl6pPr indent="-342900" lvl="5" marL="2743200" rtl="0" algn="l">
              <a:lnSpc>
                <a:spcPct val="100000"/>
              </a:lnSpc>
              <a:spcBef>
                <a:spcPts val="0"/>
              </a:spcBef>
              <a:spcAft>
                <a:spcPts val="0"/>
              </a:spcAft>
              <a:buClr>
                <a:srgbClr val="B49823"/>
              </a:buClr>
              <a:buSzPts val="1800"/>
              <a:buChar char="■"/>
              <a:defRPr sz="1800"/>
            </a:lvl6pPr>
            <a:lvl7pPr indent="-342900" lvl="6" marL="3200400" rtl="0" algn="l">
              <a:lnSpc>
                <a:spcPct val="100000"/>
              </a:lnSpc>
              <a:spcBef>
                <a:spcPts val="0"/>
              </a:spcBef>
              <a:spcAft>
                <a:spcPts val="0"/>
              </a:spcAft>
              <a:buClr>
                <a:srgbClr val="B49823"/>
              </a:buClr>
              <a:buSzPts val="1800"/>
              <a:buChar char="●"/>
              <a:defRPr sz="1800"/>
            </a:lvl7pPr>
            <a:lvl8pPr indent="-342900" lvl="7" marL="3657600" rtl="0" algn="l">
              <a:lnSpc>
                <a:spcPct val="100000"/>
              </a:lnSpc>
              <a:spcBef>
                <a:spcPts val="0"/>
              </a:spcBef>
              <a:spcAft>
                <a:spcPts val="0"/>
              </a:spcAft>
              <a:buClr>
                <a:srgbClr val="B49823"/>
              </a:buClr>
              <a:buSzPts val="1800"/>
              <a:buChar char="○"/>
              <a:defRPr sz="1800"/>
            </a:lvl8pPr>
            <a:lvl9pPr indent="-342900" lvl="8" marL="4114800" rtl="0" algn="l">
              <a:lnSpc>
                <a:spcPct val="100000"/>
              </a:lnSpc>
              <a:spcBef>
                <a:spcPts val="0"/>
              </a:spcBef>
              <a:spcAft>
                <a:spcPts val="0"/>
              </a:spcAft>
              <a:buClr>
                <a:srgbClr val="B49823"/>
              </a:buClr>
              <a:buSzPts val="1800"/>
              <a:buChar char="■"/>
              <a:defRPr sz="1800"/>
            </a:lvl9pPr>
          </a:lstStyle>
          <a:p/>
        </p:txBody>
      </p:sp>
      <p:sp>
        <p:nvSpPr>
          <p:cNvPr id="126" name="Google Shape;126;g125e828e038_1_220"/>
          <p:cNvSpPr txBox="1"/>
          <p:nvPr>
            <p:ph idx="2" type="body"/>
          </p:nvPr>
        </p:nvSpPr>
        <p:spPr>
          <a:xfrm>
            <a:off x="6624500" y="1922000"/>
            <a:ext cx="5228400" cy="43188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0"/>
              </a:spcBef>
              <a:spcAft>
                <a:spcPts val="0"/>
              </a:spcAft>
              <a:buClr>
                <a:srgbClr val="B49823"/>
              </a:buClr>
              <a:buSzPts val="2800"/>
              <a:buChar char="●"/>
              <a:defRPr sz="1800"/>
            </a:lvl1pPr>
            <a:lvl2pPr indent="-381000" lvl="1" marL="914400" rtl="0" algn="l">
              <a:lnSpc>
                <a:spcPct val="100000"/>
              </a:lnSpc>
              <a:spcBef>
                <a:spcPts val="0"/>
              </a:spcBef>
              <a:spcAft>
                <a:spcPts val="0"/>
              </a:spcAft>
              <a:buClr>
                <a:srgbClr val="B49823"/>
              </a:buClr>
              <a:buSzPts val="2400"/>
              <a:buChar char="○"/>
              <a:defRPr sz="1800"/>
            </a:lvl2pPr>
            <a:lvl3pPr indent="-355600" lvl="2" marL="1371600" rtl="0" algn="l">
              <a:lnSpc>
                <a:spcPct val="100000"/>
              </a:lnSpc>
              <a:spcBef>
                <a:spcPts val="0"/>
              </a:spcBef>
              <a:spcAft>
                <a:spcPts val="0"/>
              </a:spcAft>
              <a:buClr>
                <a:srgbClr val="B49823"/>
              </a:buClr>
              <a:buSzPts val="2000"/>
              <a:buChar char="■"/>
              <a:defRPr sz="1800"/>
            </a:lvl3pPr>
            <a:lvl4pPr indent="-342900" lvl="3" marL="1828800" rtl="0" algn="l">
              <a:lnSpc>
                <a:spcPct val="100000"/>
              </a:lnSpc>
              <a:spcBef>
                <a:spcPts val="0"/>
              </a:spcBef>
              <a:spcAft>
                <a:spcPts val="0"/>
              </a:spcAft>
              <a:buSzPts val="1800"/>
              <a:buChar char="●"/>
              <a:defRPr sz="1800"/>
            </a:lvl4pPr>
            <a:lvl5pPr indent="-342900" lvl="4" marL="2286000" rtl="0" algn="l">
              <a:lnSpc>
                <a:spcPct val="100000"/>
              </a:lnSpc>
              <a:spcBef>
                <a:spcPts val="0"/>
              </a:spcBef>
              <a:spcAft>
                <a:spcPts val="0"/>
              </a:spcAft>
              <a:buClr>
                <a:srgbClr val="B49823"/>
              </a:buClr>
              <a:buSzPts val="1800"/>
              <a:buChar char="○"/>
              <a:defRPr sz="1800"/>
            </a:lvl5pPr>
            <a:lvl6pPr indent="-342900" lvl="5" marL="2743200" rtl="0" algn="l">
              <a:lnSpc>
                <a:spcPct val="100000"/>
              </a:lnSpc>
              <a:spcBef>
                <a:spcPts val="0"/>
              </a:spcBef>
              <a:spcAft>
                <a:spcPts val="0"/>
              </a:spcAft>
              <a:buClr>
                <a:srgbClr val="B49823"/>
              </a:buClr>
              <a:buSzPts val="1800"/>
              <a:buChar char="■"/>
              <a:defRPr sz="1800"/>
            </a:lvl6pPr>
            <a:lvl7pPr indent="-342900" lvl="6" marL="3200400" rtl="0" algn="l">
              <a:lnSpc>
                <a:spcPct val="100000"/>
              </a:lnSpc>
              <a:spcBef>
                <a:spcPts val="0"/>
              </a:spcBef>
              <a:spcAft>
                <a:spcPts val="0"/>
              </a:spcAft>
              <a:buClr>
                <a:srgbClr val="B49823"/>
              </a:buClr>
              <a:buSzPts val="1800"/>
              <a:buChar char="●"/>
              <a:defRPr sz="1800"/>
            </a:lvl7pPr>
            <a:lvl8pPr indent="-342900" lvl="7" marL="3657600" rtl="0" algn="l">
              <a:lnSpc>
                <a:spcPct val="100000"/>
              </a:lnSpc>
              <a:spcBef>
                <a:spcPts val="0"/>
              </a:spcBef>
              <a:spcAft>
                <a:spcPts val="0"/>
              </a:spcAft>
              <a:buClr>
                <a:srgbClr val="B49823"/>
              </a:buClr>
              <a:buSzPts val="1800"/>
              <a:buChar char="○"/>
              <a:defRPr sz="1800"/>
            </a:lvl8pPr>
            <a:lvl9pPr indent="-342900" lvl="8" marL="4114800" rtl="0" algn="l">
              <a:lnSpc>
                <a:spcPct val="100000"/>
              </a:lnSpc>
              <a:spcBef>
                <a:spcPts val="0"/>
              </a:spcBef>
              <a:spcAft>
                <a:spcPts val="0"/>
              </a:spcAft>
              <a:buClr>
                <a:srgbClr val="B49823"/>
              </a:buClr>
              <a:buSzPts val="1800"/>
              <a:buChar char="■"/>
              <a:defRPr sz="1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 Event Logo Title and content">
  <p:cSld name="Title Slide">
    <p:spTree>
      <p:nvGrpSpPr>
        <p:cNvPr id="127" name="Shape 127"/>
        <p:cNvGrpSpPr/>
        <p:nvPr/>
      </p:nvGrpSpPr>
      <p:grpSpPr>
        <a:xfrm>
          <a:off x="0" y="0"/>
          <a:ext cx="0" cy="0"/>
          <a:chOff x="0" y="0"/>
          <a:chExt cx="0" cy="0"/>
        </a:xfrm>
      </p:grpSpPr>
      <p:sp>
        <p:nvSpPr>
          <p:cNvPr id="128" name="Google Shape;128;g125e828e038_1_228"/>
          <p:cNvSpPr txBox="1"/>
          <p:nvPr>
            <p:ph type="ctrTitle"/>
          </p:nvPr>
        </p:nvSpPr>
        <p:spPr>
          <a:xfrm>
            <a:off x="268975" y="276922"/>
            <a:ext cx="5799300" cy="3974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Arial"/>
              <a:buNone/>
              <a:defRPr sz="60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g125e828e038_1_228"/>
          <p:cNvSpPr txBox="1"/>
          <p:nvPr>
            <p:ph idx="1" type="subTitle"/>
          </p:nvPr>
        </p:nvSpPr>
        <p:spPr>
          <a:xfrm>
            <a:off x="268975" y="4631625"/>
            <a:ext cx="5799300" cy="15165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000"/>
              </a:spcBef>
              <a:spcAft>
                <a:spcPts val="0"/>
              </a:spcAft>
              <a:buSzPts val="2400"/>
              <a:buNone/>
              <a:defRPr sz="2400"/>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0" name="Google Shape;130;g125e828e038_1_22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31" name="Google Shape;131;g125e828e038_1_228"/>
          <p:cNvPicPr preferRelativeResize="0"/>
          <p:nvPr/>
        </p:nvPicPr>
        <p:blipFill rotWithShape="1">
          <a:blip r:embed="rId2">
            <a:alphaModFix/>
          </a:blip>
          <a:srcRect b="0" l="0" r="0" t="0"/>
          <a:stretch/>
        </p:blipFill>
        <p:spPr>
          <a:xfrm>
            <a:off x="7720614" y="306478"/>
            <a:ext cx="3810000" cy="232409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2" name="Shape 132"/>
        <p:cNvGrpSpPr/>
        <p:nvPr/>
      </p:nvGrpSpPr>
      <p:grpSpPr>
        <a:xfrm>
          <a:off x="0" y="0"/>
          <a:ext cx="0" cy="0"/>
          <a:chOff x="0" y="0"/>
          <a:chExt cx="0" cy="0"/>
        </a:xfrm>
      </p:grpSpPr>
      <p:sp>
        <p:nvSpPr>
          <p:cNvPr id="133" name="Google Shape;133;g125e828e038_1_233"/>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4" name="Google Shape;134;g125e828e038_1_233"/>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35" name="Google Shape;135;g125e828e038_1_233"/>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Banner Only">
  <p:cSld name="Blank_3_1">
    <p:spTree>
      <p:nvGrpSpPr>
        <p:cNvPr id="136" name="Shape 136"/>
        <p:cNvGrpSpPr/>
        <p:nvPr/>
      </p:nvGrpSpPr>
      <p:grpSpPr>
        <a:xfrm>
          <a:off x="0" y="0"/>
          <a:ext cx="0" cy="0"/>
          <a:chOff x="0" y="0"/>
          <a:chExt cx="0" cy="0"/>
        </a:xfrm>
      </p:grpSpPr>
      <p:pic>
        <p:nvPicPr>
          <p:cNvPr descr="A picture containing graphical user interface&#10;&#10;Description automatically generated" id="137" name="Google Shape;137;g125e828e038_1_237"/>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38" name="Google Shape;138;g125e828e038_1_237"/>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39" name="Google Shape;139;g125e828e038_1_237"/>
          <p:cNvPicPr preferRelativeResize="0"/>
          <p:nvPr/>
        </p:nvPicPr>
        <p:blipFill>
          <a:blip r:embed="rId3">
            <a:alphaModFix/>
          </a:blip>
          <a:stretch>
            <a:fillRect/>
          </a:stretch>
        </p:blipFill>
        <p:spPr>
          <a:xfrm>
            <a:off x="0" y="8"/>
            <a:ext cx="12192000" cy="1085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5">
    <p:spTree>
      <p:nvGrpSpPr>
        <p:cNvPr id="140" name="Shape 140"/>
        <p:cNvGrpSpPr/>
        <p:nvPr/>
      </p:nvGrpSpPr>
      <p:grpSpPr>
        <a:xfrm>
          <a:off x="0" y="0"/>
          <a:ext cx="0" cy="0"/>
          <a:chOff x="0" y="0"/>
          <a:chExt cx="0" cy="0"/>
        </a:xfrm>
      </p:grpSpPr>
      <p:pic>
        <p:nvPicPr>
          <p:cNvPr descr="A picture containing graphical user interface&#10;&#10;Description automatically generated" id="141" name="Google Shape;141;g125e828e038_1_241"/>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42" name="Google Shape;142;g125e828e038_1_24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3" name="Google Shape;143;g125e828e038_1_241"/>
          <p:cNvSpPr txBox="1"/>
          <p:nvPr>
            <p:ph idx="1" type="body"/>
          </p:nvPr>
        </p:nvSpPr>
        <p:spPr>
          <a:xfrm>
            <a:off x="558275" y="1604780"/>
            <a:ext cx="11001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4" name="Google Shape;144;g125e828e038_1_241"/>
          <p:cNvSpPr txBox="1"/>
          <p:nvPr>
            <p:ph type="title"/>
          </p:nvPr>
        </p:nvSpPr>
        <p:spPr>
          <a:xfrm>
            <a:off x="2927550" y="303775"/>
            <a:ext cx="8265600" cy="535500"/>
          </a:xfrm>
          <a:prstGeom prst="rect">
            <a:avLst/>
          </a:prstGeom>
        </p:spPr>
        <p:txBody>
          <a:bodyPr anchorCtr="0" anchor="t"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2">
    <p:spTree>
      <p:nvGrpSpPr>
        <p:cNvPr id="145" name="Shape 145"/>
        <p:cNvGrpSpPr/>
        <p:nvPr/>
      </p:nvGrpSpPr>
      <p:grpSpPr>
        <a:xfrm>
          <a:off x="0" y="0"/>
          <a:ext cx="0" cy="0"/>
          <a:chOff x="0" y="0"/>
          <a:chExt cx="0" cy="0"/>
        </a:xfrm>
      </p:grpSpPr>
      <p:sp>
        <p:nvSpPr>
          <p:cNvPr id="146" name="Google Shape;146;g125e828e038_1_246"/>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7" name="Google Shape;147;g125e828e038_1_246"/>
          <p:cNvSpPr txBox="1"/>
          <p:nvPr>
            <p:ph idx="1" type="body"/>
          </p:nvPr>
        </p:nvSpPr>
        <p:spPr>
          <a:xfrm>
            <a:off x="838200" y="1197204"/>
            <a:ext cx="10515600" cy="4979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SzPts val="2800"/>
              <a:buChar char="▪"/>
              <a:defRPr>
                <a:solidFill>
                  <a:schemeClr val="lt1"/>
                </a:solidFill>
              </a:defRPr>
            </a:lvl1pPr>
            <a:lvl2pPr indent="-381000" lvl="1" marL="914400" rtl="0" algn="l">
              <a:lnSpc>
                <a:spcPct val="100000"/>
              </a:lnSpc>
              <a:spcBef>
                <a:spcPts val="500"/>
              </a:spcBef>
              <a:spcAft>
                <a:spcPts val="0"/>
              </a:spcAft>
              <a:buSzPts val="2400"/>
              <a:buChar char="•"/>
              <a:defRPr>
                <a:solidFill>
                  <a:schemeClr val="lt1"/>
                </a:solidFill>
              </a:defRPr>
            </a:lvl2pPr>
            <a:lvl3pPr indent="-355600" lvl="2" marL="1371600" rtl="0" algn="l">
              <a:lnSpc>
                <a:spcPct val="100000"/>
              </a:lnSpc>
              <a:spcBef>
                <a:spcPts val="500"/>
              </a:spcBef>
              <a:spcAft>
                <a:spcPts val="0"/>
              </a:spcAft>
              <a:buSzPts val="2000"/>
              <a:buChar char="▪"/>
              <a:defRPr>
                <a:solidFill>
                  <a:schemeClr val="lt1"/>
                </a:solidFill>
              </a:defRPr>
            </a:lvl3pPr>
            <a:lvl4pPr indent="-342900" lvl="3" marL="1828800" rtl="0" algn="l">
              <a:lnSpc>
                <a:spcPct val="100000"/>
              </a:lnSpc>
              <a:spcBef>
                <a:spcPts val="500"/>
              </a:spcBef>
              <a:spcAft>
                <a:spcPts val="0"/>
              </a:spcAft>
              <a:buSzPts val="1800"/>
              <a:buChar char="•"/>
              <a:defRPr>
                <a:solidFill>
                  <a:schemeClr val="lt1"/>
                </a:solidFill>
              </a:defRPr>
            </a:lvl4pPr>
            <a:lvl5pPr indent="-342900" lvl="4" marL="2286000" rtl="0" algn="l">
              <a:lnSpc>
                <a:spcPct val="100000"/>
              </a:lnSpc>
              <a:spcBef>
                <a:spcPts val="500"/>
              </a:spcBef>
              <a:spcAft>
                <a:spcPts val="0"/>
              </a:spcAft>
              <a:buSzPts val="1800"/>
              <a:buChar char="▪"/>
              <a:defRPr>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8" name="Google Shape;148;g125e828e038_1_246"/>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49" name="Google Shape;149;g125e828e038_1_246"/>
          <p:cNvPicPr preferRelativeResize="0"/>
          <p:nvPr/>
        </p:nvPicPr>
        <p:blipFill rotWithShape="1">
          <a:blip r:embed="rId2">
            <a:alphaModFix/>
          </a:blip>
          <a:srcRect b="0" l="0" r="0" t="0"/>
          <a:stretch/>
        </p:blipFill>
        <p:spPr>
          <a:xfrm>
            <a:off x="289574" y="6287843"/>
            <a:ext cx="1904994" cy="39766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6">
    <p:spTree>
      <p:nvGrpSpPr>
        <p:cNvPr id="150" name="Shape 150"/>
        <p:cNvGrpSpPr/>
        <p:nvPr/>
      </p:nvGrpSpPr>
      <p:grpSpPr>
        <a:xfrm>
          <a:off x="0" y="0"/>
          <a:ext cx="0" cy="0"/>
          <a:chOff x="0" y="0"/>
          <a:chExt cx="0" cy="0"/>
        </a:xfrm>
      </p:grpSpPr>
      <p:pic>
        <p:nvPicPr>
          <p:cNvPr descr="A picture containing graphical user interface&#10;&#10;Description automatically generated" id="151" name="Google Shape;151;g125e828e038_1_251"/>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52" name="Google Shape;152;g125e828e038_1_25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3" name="Google Shape;153;g125e828e038_1_251"/>
          <p:cNvSpPr txBox="1"/>
          <p:nvPr>
            <p:ph idx="1" type="body"/>
          </p:nvPr>
        </p:nvSpPr>
        <p:spPr>
          <a:xfrm>
            <a:off x="558275" y="1604780"/>
            <a:ext cx="11001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4" name="Google Shape;154;g125e828e038_1_251"/>
          <p:cNvSpPr txBox="1"/>
          <p:nvPr>
            <p:ph type="title"/>
          </p:nvPr>
        </p:nvSpPr>
        <p:spPr>
          <a:xfrm>
            <a:off x="2927550" y="303775"/>
            <a:ext cx="8265600" cy="535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1_2">
    <p:spTree>
      <p:nvGrpSpPr>
        <p:cNvPr id="155" name="Shape 155"/>
        <p:cNvGrpSpPr/>
        <p:nvPr/>
      </p:nvGrpSpPr>
      <p:grpSpPr>
        <a:xfrm>
          <a:off x="0" y="0"/>
          <a:ext cx="0" cy="0"/>
          <a:chOff x="0" y="0"/>
          <a:chExt cx="0" cy="0"/>
        </a:xfrm>
      </p:grpSpPr>
      <p:pic>
        <p:nvPicPr>
          <p:cNvPr descr="A picture containing graphical user interface&#10;&#10;Description automatically generated" id="156" name="Google Shape;156;g125e828e038_1_256"/>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57" name="Google Shape;157;g125e828e038_1_256"/>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8" name="Google Shape;158;g125e828e038_1_256"/>
          <p:cNvSpPr txBox="1"/>
          <p:nvPr>
            <p:ph idx="1" type="body"/>
          </p:nvPr>
        </p:nvSpPr>
        <p:spPr>
          <a:xfrm>
            <a:off x="558275" y="1604775"/>
            <a:ext cx="5034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9" name="Google Shape;159;g125e828e038_1_256"/>
          <p:cNvSpPr txBox="1"/>
          <p:nvPr>
            <p:ph idx="2" type="body"/>
          </p:nvPr>
        </p:nvSpPr>
        <p:spPr>
          <a:xfrm>
            <a:off x="6243500" y="1604775"/>
            <a:ext cx="5034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0" name="Google Shape;160;g125e828e038_1_256"/>
          <p:cNvSpPr txBox="1"/>
          <p:nvPr>
            <p:ph type="title"/>
          </p:nvPr>
        </p:nvSpPr>
        <p:spPr>
          <a:xfrm>
            <a:off x="2927550" y="303775"/>
            <a:ext cx="8265600" cy="535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 2">
  <p:cSld name="Title Slide">
    <p:bg>
      <p:bgPr>
        <a:solidFill>
          <a:schemeClr val="lt1"/>
        </a:solidFill>
      </p:bgPr>
    </p:bg>
    <p:spTree>
      <p:nvGrpSpPr>
        <p:cNvPr id="25" name="Shape 25"/>
        <p:cNvGrpSpPr/>
        <p:nvPr/>
      </p:nvGrpSpPr>
      <p:grpSpPr>
        <a:xfrm>
          <a:off x="0" y="0"/>
          <a:ext cx="0" cy="0"/>
          <a:chOff x="0" y="0"/>
          <a:chExt cx="0" cy="0"/>
        </a:xfrm>
      </p:grpSpPr>
      <p:sp>
        <p:nvSpPr>
          <p:cNvPr id="26" name="Google Shape;26;g11700bc5d3d_0_76"/>
          <p:cNvSpPr txBox="1"/>
          <p:nvPr>
            <p:ph type="ctrTitle"/>
          </p:nvPr>
        </p:nvSpPr>
        <p:spPr>
          <a:xfrm>
            <a:off x="383357" y="283378"/>
            <a:ext cx="6196500" cy="18753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Calibri"/>
              <a:buNone/>
              <a:defRPr sz="6000">
                <a:solidFill>
                  <a:schemeClr val="lt1"/>
                </a:solidFill>
                <a:latin typeface="Calibri"/>
                <a:ea typeface="Calibri"/>
                <a:cs typeface="Calibri"/>
                <a:sym typeface="Calibri"/>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7" name="Google Shape;27;g11700bc5d3d_0_76"/>
          <p:cNvSpPr txBox="1"/>
          <p:nvPr>
            <p:ph idx="1" type="subTitle"/>
          </p:nvPr>
        </p:nvSpPr>
        <p:spPr>
          <a:xfrm>
            <a:off x="383357" y="2272859"/>
            <a:ext cx="6196500" cy="7155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10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900"/>
              <a:buNone/>
              <a:defRPr sz="19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8" name="Google Shape;28;g11700bc5d3d_0_76"/>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9" name="Google Shape;29;g11700bc5d3d_0_76"/>
          <p:cNvPicPr preferRelativeResize="0"/>
          <p:nvPr/>
        </p:nvPicPr>
        <p:blipFill rotWithShape="1">
          <a:blip r:embed="rId2">
            <a:alphaModFix/>
          </a:blip>
          <a:srcRect b="0" l="0" r="0" t="0"/>
          <a:stretch/>
        </p:blipFill>
        <p:spPr>
          <a:xfrm>
            <a:off x="7220215" y="401729"/>
            <a:ext cx="4359969" cy="115323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type="title">
  <p:cSld name="TITLE">
    <p:spTree>
      <p:nvGrpSpPr>
        <p:cNvPr id="161" name="Shape 161"/>
        <p:cNvGrpSpPr/>
        <p:nvPr/>
      </p:nvGrpSpPr>
      <p:grpSpPr>
        <a:xfrm>
          <a:off x="0" y="0"/>
          <a:ext cx="0" cy="0"/>
          <a:chOff x="0" y="0"/>
          <a:chExt cx="0" cy="0"/>
        </a:xfrm>
      </p:grpSpPr>
      <p:sp>
        <p:nvSpPr>
          <p:cNvPr id="162" name="Google Shape;162;g125e828e038_1_26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SzPts val="4400"/>
              <a:buNone/>
              <a:defRPr sz="60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63" name="Google Shape;163;g125e828e038_1_26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100"/>
              </a:spcBef>
              <a:spcAft>
                <a:spcPts val="0"/>
              </a:spcAft>
              <a:buSzPts val="2800"/>
              <a:buNone/>
              <a:defRPr sz="2400"/>
            </a:lvl1pPr>
            <a:lvl2pPr lvl="1" rtl="0" algn="ctr">
              <a:lnSpc>
                <a:spcPct val="100000"/>
              </a:lnSpc>
              <a:spcBef>
                <a:spcPts val="500"/>
              </a:spcBef>
              <a:spcAft>
                <a:spcPts val="0"/>
              </a:spcAft>
              <a:buSzPts val="2400"/>
              <a:buNone/>
              <a:defRPr sz="2000"/>
            </a:lvl2pPr>
            <a:lvl3pPr lvl="2" rtl="0" algn="ctr">
              <a:lnSpc>
                <a:spcPct val="100000"/>
              </a:lnSpc>
              <a:spcBef>
                <a:spcPts val="500"/>
              </a:spcBef>
              <a:spcAft>
                <a:spcPts val="0"/>
              </a:spcAft>
              <a:buSzPts val="2000"/>
              <a:buNone/>
              <a:defRPr sz="1900"/>
            </a:lvl3pPr>
            <a:lvl4pPr lvl="3" rtl="0" algn="ctr">
              <a:lnSpc>
                <a:spcPct val="100000"/>
              </a:lnSpc>
              <a:spcBef>
                <a:spcPts val="500"/>
              </a:spcBef>
              <a:spcAft>
                <a:spcPts val="0"/>
              </a:spcAft>
              <a:buSzPts val="1900"/>
              <a:buNone/>
              <a:defRPr sz="1600"/>
            </a:lvl4pPr>
            <a:lvl5pPr lvl="4" rtl="0" algn="ctr">
              <a:lnSpc>
                <a:spcPct val="100000"/>
              </a:lnSpc>
              <a:spcBef>
                <a:spcPts val="500"/>
              </a:spcBef>
              <a:spcAft>
                <a:spcPts val="0"/>
              </a:spcAft>
              <a:buSzPts val="1900"/>
              <a:buNone/>
              <a:defRPr sz="1600"/>
            </a:lvl5pPr>
            <a:lvl6pPr lvl="5" rtl="0" algn="ctr">
              <a:lnSpc>
                <a:spcPct val="90000"/>
              </a:lnSpc>
              <a:spcBef>
                <a:spcPts val="500"/>
              </a:spcBef>
              <a:spcAft>
                <a:spcPts val="0"/>
              </a:spcAft>
              <a:buSzPts val="1900"/>
              <a:buNone/>
              <a:defRPr sz="1600"/>
            </a:lvl6pPr>
            <a:lvl7pPr lvl="6" rtl="0" algn="ctr">
              <a:lnSpc>
                <a:spcPct val="90000"/>
              </a:lnSpc>
              <a:spcBef>
                <a:spcPts val="500"/>
              </a:spcBef>
              <a:spcAft>
                <a:spcPts val="0"/>
              </a:spcAft>
              <a:buSzPts val="1900"/>
              <a:buNone/>
              <a:defRPr sz="1600"/>
            </a:lvl7pPr>
            <a:lvl8pPr lvl="7" rtl="0" algn="ctr">
              <a:lnSpc>
                <a:spcPct val="90000"/>
              </a:lnSpc>
              <a:spcBef>
                <a:spcPts val="500"/>
              </a:spcBef>
              <a:spcAft>
                <a:spcPts val="0"/>
              </a:spcAft>
              <a:buSzPts val="1900"/>
              <a:buNone/>
              <a:defRPr sz="1600"/>
            </a:lvl8pPr>
            <a:lvl9pPr lvl="8" rtl="0" algn="ctr">
              <a:lnSpc>
                <a:spcPct val="90000"/>
              </a:lnSpc>
              <a:spcBef>
                <a:spcPts val="500"/>
              </a:spcBef>
              <a:spcAft>
                <a:spcPts val="0"/>
              </a:spcAft>
              <a:buSzPts val="1900"/>
              <a:buNone/>
              <a:defRPr sz="1600"/>
            </a:lvl9pPr>
          </a:lstStyle>
          <a:p/>
        </p:txBody>
      </p:sp>
      <p:sp>
        <p:nvSpPr>
          <p:cNvPr id="164" name="Google Shape;164;g125e828e038_1_262"/>
          <p:cNvSpPr txBox="1"/>
          <p:nvPr>
            <p:ph idx="10" type="dt"/>
          </p:nvPr>
        </p:nvSpPr>
        <p:spPr>
          <a:xfrm>
            <a:off x="9849035" y="6356350"/>
            <a:ext cx="8220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5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65" name="Google Shape;165;g125e828e038_1_262"/>
          <p:cNvSpPr txBox="1"/>
          <p:nvPr>
            <p:ph idx="11" type="ftr"/>
          </p:nvPr>
        </p:nvSpPr>
        <p:spPr>
          <a:xfrm>
            <a:off x="5663214"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5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66" name="Google Shape;166;g125e828e038_1_262"/>
          <p:cNvSpPr txBox="1"/>
          <p:nvPr>
            <p:ph idx="12" type="sldNum"/>
          </p:nvPr>
        </p:nvSpPr>
        <p:spPr>
          <a:xfrm>
            <a:off x="10741980" y="6356350"/>
            <a:ext cx="6120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a:lvl1pPr>
            <a:lvl2pPr indent="0" lvl="1" marL="0" marR="0" rtl="0" algn="r">
              <a:lnSpc>
                <a:spcPct val="100000"/>
              </a:lnSpc>
              <a:spcBef>
                <a:spcPts val="0"/>
              </a:spcBef>
              <a:spcAft>
                <a:spcPts val="0"/>
              </a:spcAft>
              <a:buClr>
                <a:srgbClr val="000000"/>
              </a:buClr>
              <a:buSzPts val="1200"/>
              <a:buFont typeface="Arial"/>
              <a:buNone/>
              <a:defRPr/>
            </a:lvl2pPr>
            <a:lvl3pPr indent="0" lvl="2" marL="0" marR="0" rtl="0" algn="r">
              <a:lnSpc>
                <a:spcPct val="100000"/>
              </a:lnSpc>
              <a:spcBef>
                <a:spcPts val="0"/>
              </a:spcBef>
              <a:spcAft>
                <a:spcPts val="0"/>
              </a:spcAft>
              <a:buClr>
                <a:srgbClr val="000000"/>
              </a:buClr>
              <a:buSzPts val="1200"/>
              <a:buFont typeface="Arial"/>
              <a:buNone/>
              <a:defRPr/>
            </a:lvl3pPr>
            <a:lvl4pPr indent="0" lvl="3" marL="0" marR="0" rtl="0" algn="r">
              <a:lnSpc>
                <a:spcPct val="100000"/>
              </a:lnSpc>
              <a:spcBef>
                <a:spcPts val="0"/>
              </a:spcBef>
              <a:spcAft>
                <a:spcPts val="0"/>
              </a:spcAft>
              <a:buClr>
                <a:srgbClr val="000000"/>
              </a:buClr>
              <a:buSzPts val="1200"/>
              <a:buFont typeface="Arial"/>
              <a:buNone/>
              <a:defRPr/>
            </a:lvl4pPr>
            <a:lvl5pPr indent="0" lvl="4" marL="0" marR="0" rtl="0" algn="r">
              <a:lnSpc>
                <a:spcPct val="100000"/>
              </a:lnSpc>
              <a:spcBef>
                <a:spcPts val="0"/>
              </a:spcBef>
              <a:spcAft>
                <a:spcPts val="0"/>
              </a:spcAft>
              <a:buClr>
                <a:srgbClr val="000000"/>
              </a:buClr>
              <a:buSzPts val="1200"/>
              <a:buFont typeface="Arial"/>
              <a:buNone/>
              <a:defRPr/>
            </a:lvl5pPr>
            <a:lvl6pPr indent="0" lvl="5" marL="0" marR="0" rtl="0" algn="r">
              <a:lnSpc>
                <a:spcPct val="100000"/>
              </a:lnSpc>
              <a:spcBef>
                <a:spcPts val="0"/>
              </a:spcBef>
              <a:spcAft>
                <a:spcPts val="0"/>
              </a:spcAft>
              <a:buClr>
                <a:srgbClr val="000000"/>
              </a:buClr>
              <a:buSzPts val="1200"/>
              <a:buFont typeface="Arial"/>
              <a:buNone/>
              <a:defRPr/>
            </a:lvl6pPr>
            <a:lvl7pPr indent="0" lvl="6" marL="0" marR="0" rtl="0" algn="r">
              <a:lnSpc>
                <a:spcPct val="100000"/>
              </a:lnSpc>
              <a:spcBef>
                <a:spcPts val="0"/>
              </a:spcBef>
              <a:spcAft>
                <a:spcPts val="0"/>
              </a:spcAft>
              <a:buClr>
                <a:srgbClr val="000000"/>
              </a:buClr>
              <a:buSzPts val="1200"/>
              <a:buFont typeface="Arial"/>
              <a:buNone/>
              <a:defRPr/>
            </a:lvl7pPr>
            <a:lvl8pPr indent="0" lvl="7" marL="0" marR="0" rtl="0" algn="r">
              <a:lnSpc>
                <a:spcPct val="100000"/>
              </a:lnSpc>
              <a:spcBef>
                <a:spcPts val="0"/>
              </a:spcBef>
              <a:spcAft>
                <a:spcPts val="0"/>
              </a:spcAft>
              <a:buClr>
                <a:srgbClr val="000000"/>
              </a:buClr>
              <a:buSzPts val="1200"/>
              <a:buFont typeface="Arial"/>
              <a:buNone/>
              <a:defRPr/>
            </a:lvl8pPr>
            <a:lvl9pPr indent="0" lvl="8" marL="0" marR="0" rtl="0" algn="r">
              <a:lnSpc>
                <a:spcPct val="100000"/>
              </a:lnSpc>
              <a:spcBef>
                <a:spcPts val="0"/>
              </a:spcBef>
              <a:spcAft>
                <a:spcPts val="0"/>
              </a:spcAft>
              <a:buClr>
                <a:srgbClr val="000000"/>
              </a:buClr>
              <a:buSzPts val="12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7">
    <p:spTree>
      <p:nvGrpSpPr>
        <p:cNvPr id="167" name="Shape 167"/>
        <p:cNvGrpSpPr/>
        <p:nvPr/>
      </p:nvGrpSpPr>
      <p:grpSpPr>
        <a:xfrm>
          <a:off x="0" y="0"/>
          <a:ext cx="0" cy="0"/>
          <a:chOff x="0" y="0"/>
          <a:chExt cx="0" cy="0"/>
        </a:xfrm>
      </p:grpSpPr>
      <p:pic>
        <p:nvPicPr>
          <p:cNvPr descr="A picture containing graphical user interface&#10;&#10;Description automatically generated" id="168" name="Google Shape;168;g125e828e038_1_268"/>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69" name="Google Shape;169;g125e828e038_1_268"/>
          <p:cNvSpPr txBox="1"/>
          <p:nvPr>
            <p:ph idx="12" type="sldNum"/>
          </p:nvPr>
        </p:nvSpPr>
        <p:spPr>
          <a:xfrm>
            <a:off x="10741980" y="6356350"/>
            <a:ext cx="6120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g125e828e038_1_268"/>
          <p:cNvSpPr txBox="1"/>
          <p:nvPr>
            <p:ph idx="1" type="body"/>
          </p:nvPr>
        </p:nvSpPr>
        <p:spPr>
          <a:xfrm>
            <a:off x="558275" y="1604780"/>
            <a:ext cx="11001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9250" lvl="3" marL="1828800" rtl="0" algn="l">
              <a:lnSpc>
                <a:spcPct val="100000"/>
              </a:lnSpc>
              <a:spcBef>
                <a:spcPts val="500"/>
              </a:spcBef>
              <a:spcAft>
                <a:spcPts val="0"/>
              </a:spcAft>
              <a:buClr>
                <a:srgbClr val="1ECAD3"/>
              </a:buClr>
              <a:buSzPts val="1900"/>
              <a:buChar char="•"/>
              <a:defRPr>
                <a:solidFill>
                  <a:srgbClr val="3F3F3F"/>
                </a:solidFill>
                <a:latin typeface="Arial"/>
                <a:ea typeface="Arial"/>
                <a:cs typeface="Arial"/>
                <a:sym typeface="Arial"/>
              </a:defRPr>
            </a:lvl4pPr>
            <a:lvl5pPr indent="-349250" lvl="4" marL="2286000" rtl="0" algn="l">
              <a:lnSpc>
                <a:spcPct val="100000"/>
              </a:lnSpc>
              <a:spcBef>
                <a:spcPts val="500"/>
              </a:spcBef>
              <a:spcAft>
                <a:spcPts val="0"/>
              </a:spcAft>
              <a:buClr>
                <a:srgbClr val="1ECAD3"/>
              </a:buClr>
              <a:buSzPts val="1900"/>
              <a:buChar char="▪"/>
              <a:defRPr>
                <a:solidFill>
                  <a:srgbClr val="3F3F3F"/>
                </a:solidFill>
                <a:latin typeface="Arial"/>
                <a:ea typeface="Arial"/>
                <a:cs typeface="Arial"/>
                <a:sym typeface="Aria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71" name="Google Shape;171;g125e828e038_1_268"/>
          <p:cNvSpPr txBox="1"/>
          <p:nvPr>
            <p:ph type="title"/>
          </p:nvPr>
        </p:nvSpPr>
        <p:spPr>
          <a:xfrm>
            <a:off x="2927550" y="303775"/>
            <a:ext cx="8265600" cy="535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_2">
    <p:spTree>
      <p:nvGrpSpPr>
        <p:cNvPr id="172" name="Shape 172"/>
        <p:cNvGrpSpPr/>
        <p:nvPr/>
      </p:nvGrpSpPr>
      <p:grpSpPr>
        <a:xfrm>
          <a:off x="0" y="0"/>
          <a:ext cx="0" cy="0"/>
          <a:chOff x="0" y="0"/>
          <a:chExt cx="0" cy="0"/>
        </a:xfrm>
      </p:grpSpPr>
      <p:sp>
        <p:nvSpPr>
          <p:cNvPr id="173" name="Google Shape;173;g125e828e038_1_273"/>
          <p:cNvSpPr txBox="1"/>
          <p:nvPr>
            <p:ph idx="12" type="sldNum"/>
          </p:nvPr>
        </p:nvSpPr>
        <p:spPr>
          <a:xfrm>
            <a:off x="10741980" y="6356350"/>
            <a:ext cx="6120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74" name="Google Shape;174;g125e828e038_1_273"/>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sp>
        <p:nvSpPr>
          <p:cNvPr id="175" name="Google Shape;175;g125e828e038_1_273"/>
          <p:cNvSpPr txBox="1"/>
          <p:nvPr>
            <p:ph type="ctrTitle"/>
          </p:nvPr>
        </p:nvSpPr>
        <p:spPr>
          <a:xfrm>
            <a:off x="1836241" y="1127161"/>
            <a:ext cx="8519700" cy="25785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Arial"/>
              <a:buNone/>
              <a:defRPr sz="60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76" name="Google Shape;176;g125e828e038_1_273"/>
          <p:cNvSpPr txBox="1"/>
          <p:nvPr>
            <p:ph idx="1" type="subTitle"/>
          </p:nvPr>
        </p:nvSpPr>
        <p:spPr>
          <a:xfrm>
            <a:off x="1836245" y="4061834"/>
            <a:ext cx="8519700" cy="9837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100"/>
              </a:spcBef>
              <a:spcAft>
                <a:spcPts val="0"/>
              </a:spcAft>
              <a:buSzPts val="2400"/>
              <a:buNone/>
              <a:defRPr sz="2400"/>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900"/>
              <a:buNone/>
              <a:defRPr sz="19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77" name="Google Shape;177;g125e828e038_1_273"/>
          <p:cNvPicPr preferRelativeResize="0"/>
          <p:nvPr/>
        </p:nvPicPr>
        <p:blipFill rotWithShape="1">
          <a:blip r:embed="rId3">
            <a:alphaModFix/>
          </a:blip>
          <a:srcRect b="0" l="0" r="0" t="0"/>
          <a:stretch/>
        </p:blipFill>
        <p:spPr>
          <a:xfrm>
            <a:off x="289574" y="6276120"/>
            <a:ext cx="1904994" cy="39766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3_2">
    <p:spTree>
      <p:nvGrpSpPr>
        <p:cNvPr id="178" name="Shape 178"/>
        <p:cNvGrpSpPr/>
        <p:nvPr/>
      </p:nvGrpSpPr>
      <p:grpSpPr>
        <a:xfrm>
          <a:off x="0" y="0"/>
          <a:ext cx="0" cy="0"/>
          <a:chOff x="0" y="0"/>
          <a:chExt cx="0" cy="0"/>
        </a:xfrm>
      </p:grpSpPr>
      <p:pic>
        <p:nvPicPr>
          <p:cNvPr descr="A picture containing graphical user interface&#10;&#10;Description automatically generated" id="179" name="Google Shape;179;g125e828e038_1_279"/>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80" name="Google Shape;180;g125e828e038_1_279"/>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g125e828e038_1_279"/>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2" name="Google Shape;182;g125e828e038_1_279"/>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1 column">
  <p:cSld name="Custom Layout_3">
    <p:spTree>
      <p:nvGrpSpPr>
        <p:cNvPr id="183" name="Shape 183"/>
        <p:cNvGrpSpPr/>
        <p:nvPr/>
      </p:nvGrpSpPr>
      <p:grpSpPr>
        <a:xfrm>
          <a:off x="0" y="0"/>
          <a:ext cx="0" cy="0"/>
          <a:chOff x="0" y="0"/>
          <a:chExt cx="0" cy="0"/>
        </a:xfrm>
      </p:grpSpPr>
      <p:sp>
        <p:nvSpPr>
          <p:cNvPr id="184" name="Google Shape;184;g125e828e038_1_284"/>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185" name="Google Shape;185;g125e828e038_1_284"/>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_8">
    <p:spTree>
      <p:nvGrpSpPr>
        <p:cNvPr id="186" name="Shape 186"/>
        <p:cNvGrpSpPr/>
        <p:nvPr/>
      </p:nvGrpSpPr>
      <p:grpSpPr>
        <a:xfrm>
          <a:off x="0" y="0"/>
          <a:ext cx="0" cy="0"/>
          <a:chOff x="0" y="0"/>
          <a:chExt cx="0" cy="0"/>
        </a:xfrm>
      </p:grpSpPr>
      <p:pic>
        <p:nvPicPr>
          <p:cNvPr descr="A picture containing graphical user interface&#10;&#10;Description automatically generated" id="187" name="Google Shape;187;g125e828e038_1_287"/>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88" name="Google Shape;188;g125e828e038_1_287"/>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9" name="Google Shape;189;g125e828e038_1_287"/>
          <p:cNvSpPr txBox="1"/>
          <p:nvPr>
            <p:ph idx="1" type="body"/>
          </p:nvPr>
        </p:nvSpPr>
        <p:spPr>
          <a:xfrm>
            <a:off x="558276" y="1604764"/>
            <a:ext cx="8244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190" name="Google Shape;190;g125e828e038_1_287"/>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_9">
    <p:spTree>
      <p:nvGrpSpPr>
        <p:cNvPr id="191" name="Shape 191"/>
        <p:cNvGrpSpPr/>
        <p:nvPr/>
      </p:nvGrpSpPr>
      <p:grpSpPr>
        <a:xfrm>
          <a:off x="0" y="0"/>
          <a:ext cx="0" cy="0"/>
          <a:chOff x="0" y="0"/>
          <a:chExt cx="0" cy="0"/>
        </a:xfrm>
      </p:grpSpPr>
      <p:pic>
        <p:nvPicPr>
          <p:cNvPr descr="A picture containing graphical user interface&#10;&#10;Description automatically generated" id="192" name="Google Shape;192;g125e828e038_1_292"/>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93" name="Google Shape;193;g125e828e038_1_292"/>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4" name="Google Shape;194;g125e828e038_1_292"/>
          <p:cNvSpPr txBox="1"/>
          <p:nvPr>
            <p:ph idx="1" type="body"/>
          </p:nvPr>
        </p:nvSpPr>
        <p:spPr>
          <a:xfrm>
            <a:off x="558275" y="1604780"/>
            <a:ext cx="11001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5" name="Google Shape;195;g125e828e038_1_292"/>
          <p:cNvSpPr txBox="1"/>
          <p:nvPr>
            <p:ph type="title"/>
          </p:nvPr>
        </p:nvSpPr>
        <p:spPr>
          <a:xfrm>
            <a:off x="2927550" y="303775"/>
            <a:ext cx="8265600" cy="535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96" name="Shape 196"/>
        <p:cNvGrpSpPr/>
        <p:nvPr/>
      </p:nvGrpSpPr>
      <p:grpSpPr>
        <a:xfrm>
          <a:off x="0" y="0"/>
          <a:ext cx="0" cy="0"/>
          <a:chOff x="0" y="0"/>
          <a:chExt cx="0" cy="0"/>
        </a:xfrm>
      </p:grpSpPr>
      <p:sp>
        <p:nvSpPr>
          <p:cNvPr id="197" name="Google Shape;197;g125e828e038_1_297"/>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98" name="Google Shape;198;g125e828e038_1_297"/>
          <p:cNvPicPr preferRelativeResize="0"/>
          <p:nvPr/>
        </p:nvPicPr>
        <p:blipFill rotWithShape="1">
          <a:blip r:embed="rId2">
            <a:alphaModFix/>
          </a:blip>
          <a:srcRect b="0" l="0" r="0" t="0"/>
          <a:stretch/>
        </p:blipFill>
        <p:spPr>
          <a:xfrm>
            <a:off x="3481633" y="7968555"/>
            <a:ext cx="12192000" cy="6858001"/>
          </a:xfrm>
          <a:prstGeom prst="rect">
            <a:avLst/>
          </a:prstGeom>
          <a:noFill/>
          <a:ln>
            <a:noFill/>
          </a:ln>
        </p:spPr>
      </p:pic>
      <p:sp>
        <p:nvSpPr>
          <p:cNvPr id="199" name="Google Shape;199;g125e828e038_1_297"/>
          <p:cNvSpPr txBox="1"/>
          <p:nvPr>
            <p:ph idx="1" type="body"/>
          </p:nvPr>
        </p:nvSpPr>
        <p:spPr>
          <a:xfrm>
            <a:off x="5484450" y="3481600"/>
            <a:ext cx="6209700" cy="2885100"/>
          </a:xfrm>
          <a:prstGeom prst="rect">
            <a:avLst/>
          </a:prstGeom>
          <a:noFill/>
          <a:ln>
            <a:noFill/>
          </a:ln>
        </p:spPr>
        <p:txBody>
          <a:bodyPr anchorCtr="0" anchor="t" bIns="45700" lIns="91425" spcFirstLastPara="1" rIns="91425" wrap="square" tIns="45700">
            <a:noAutofit/>
          </a:bodyPr>
          <a:lstStyle>
            <a:lvl1pPr indent="-374650" lvl="0" marL="457200" rtl="0" algn="l">
              <a:lnSpc>
                <a:spcPct val="100000"/>
              </a:lnSpc>
              <a:spcBef>
                <a:spcPts val="1100"/>
              </a:spcBef>
              <a:spcAft>
                <a:spcPts val="0"/>
              </a:spcAft>
              <a:buClr>
                <a:srgbClr val="C7AB66"/>
              </a:buClr>
              <a:buSzPts val="2300"/>
              <a:buFont typeface="Calibri"/>
              <a:buChar char="●"/>
              <a:defRPr sz="2300">
                <a:solidFill>
                  <a:srgbClr val="7F7F7F"/>
                </a:solidFill>
                <a:latin typeface="Calibri"/>
                <a:ea typeface="Calibri"/>
                <a:cs typeface="Calibri"/>
                <a:sym typeface="Calibri"/>
              </a:defRPr>
            </a:lvl1pPr>
            <a:lvl2pPr indent="-349250" lvl="1" marL="914400" rtl="0" algn="l">
              <a:lnSpc>
                <a:spcPct val="100000"/>
              </a:lnSpc>
              <a:spcBef>
                <a:spcPts val="1100"/>
              </a:spcBef>
              <a:spcAft>
                <a:spcPts val="0"/>
              </a:spcAft>
              <a:buClr>
                <a:srgbClr val="C7AB66"/>
              </a:buClr>
              <a:buSzPts val="1900"/>
              <a:buFont typeface="Calibri"/>
              <a:buChar char="○"/>
              <a:defRPr sz="1900">
                <a:solidFill>
                  <a:srgbClr val="7F7F7F"/>
                </a:solidFill>
                <a:latin typeface="Calibri"/>
                <a:ea typeface="Calibri"/>
                <a:cs typeface="Calibri"/>
                <a:sym typeface="Calibri"/>
              </a:defRPr>
            </a:lvl2pPr>
            <a:lvl3pPr indent="-323850" lvl="2" marL="1371600" rtl="0" algn="l">
              <a:lnSpc>
                <a:spcPct val="100000"/>
              </a:lnSpc>
              <a:spcBef>
                <a:spcPts val="1100"/>
              </a:spcBef>
              <a:spcAft>
                <a:spcPts val="0"/>
              </a:spcAft>
              <a:buClr>
                <a:srgbClr val="C7AB66"/>
              </a:buClr>
              <a:buSzPts val="1500"/>
              <a:buFont typeface="Calibri"/>
              <a:buChar char="■"/>
              <a:defRPr sz="1500">
                <a:solidFill>
                  <a:srgbClr val="7F7F7F"/>
                </a:solidFill>
                <a:latin typeface="Calibri"/>
                <a:ea typeface="Calibri"/>
                <a:cs typeface="Calibri"/>
                <a:sym typeface="Calibri"/>
              </a:defRPr>
            </a:lvl3pPr>
            <a:lvl4pPr indent="-311150" lvl="3" marL="1828800" rtl="0" algn="l">
              <a:lnSpc>
                <a:spcPct val="100000"/>
              </a:lnSpc>
              <a:spcBef>
                <a:spcPts val="1100"/>
              </a:spcBef>
              <a:spcAft>
                <a:spcPts val="0"/>
              </a:spcAft>
              <a:buClr>
                <a:srgbClr val="C7AB66"/>
              </a:buClr>
              <a:buSzPts val="1300"/>
              <a:buFont typeface="Calibri"/>
              <a:buChar char="●"/>
              <a:defRPr sz="1500">
                <a:solidFill>
                  <a:srgbClr val="7F7F7F"/>
                </a:solidFill>
                <a:latin typeface="Calibri"/>
                <a:ea typeface="Calibri"/>
                <a:cs typeface="Calibri"/>
                <a:sym typeface="Calibri"/>
              </a:defRPr>
            </a:lvl4pPr>
            <a:lvl5pPr indent="-311150" lvl="4" marL="2286000" rtl="0" algn="l">
              <a:lnSpc>
                <a:spcPct val="100000"/>
              </a:lnSpc>
              <a:spcBef>
                <a:spcPts val="1100"/>
              </a:spcBef>
              <a:spcAft>
                <a:spcPts val="0"/>
              </a:spcAft>
              <a:buClr>
                <a:srgbClr val="C7AB66"/>
              </a:buClr>
              <a:buSzPts val="1300"/>
              <a:buFont typeface="Calibri"/>
              <a:buChar char="○"/>
              <a:defRPr sz="1500">
                <a:solidFill>
                  <a:srgbClr val="7F7F7F"/>
                </a:solidFill>
                <a:latin typeface="Calibri"/>
                <a:ea typeface="Calibri"/>
                <a:cs typeface="Calibri"/>
                <a:sym typeface="Calibri"/>
              </a:defRPr>
            </a:lvl5pPr>
            <a:lvl6pPr indent="-311150" lvl="5" marL="2743200" rtl="0" algn="l">
              <a:lnSpc>
                <a:spcPct val="90000"/>
              </a:lnSpc>
              <a:spcBef>
                <a:spcPts val="1100"/>
              </a:spcBef>
              <a:spcAft>
                <a:spcPts val="0"/>
              </a:spcAft>
              <a:buClr>
                <a:srgbClr val="C7AB66"/>
              </a:buClr>
              <a:buSzPts val="1300"/>
              <a:buFont typeface="Calibri"/>
              <a:buChar char="■"/>
              <a:defRPr sz="1500">
                <a:solidFill>
                  <a:srgbClr val="7F7F7F"/>
                </a:solidFill>
              </a:defRPr>
            </a:lvl6pPr>
            <a:lvl7pPr indent="-311150" lvl="6" marL="3200400" rtl="0" algn="l">
              <a:lnSpc>
                <a:spcPct val="90000"/>
              </a:lnSpc>
              <a:spcBef>
                <a:spcPts val="1100"/>
              </a:spcBef>
              <a:spcAft>
                <a:spcPts val="0"/>
              </a:spcAft>
              <a:buClr>
                <a:srgbClr val="C7AB66"/>
              </a:buClr>
              <a:buSzPts val="1300"/>
              <a:buFont typeface="Calibri"/>
              <a:buChar char="●"/>
              <a:defRPr sz="1500">
                <a:solidFill>
                  <a:srgbClr val="7F7F7F"/>
                </a:solidFill>
              </a:defRPr>
            </a:lvl7pPr>
            <a:lvl8pPr indent="-311150" lvl="7" marL="3657600" rtl="0" algn="l">
              <a:lnSpc>
                <a:spcPct val="90000"/>
              </a:lnSpc>
              <a:spcBef>
                <a:spcPts val="1100"/>
              </a:spcBef>
              <a:spcAft>
                <a:spcPts val="0"/>
              </a:spcAft>
              <a:buClr>
                <a:srgbClr val="C7AB66"/>
              </a:buClr>
              <a:buSzPts val="1300"/>
              <a:buFont typeface="Calibri"/>
              <a:buChar char="○"/>
              <a:defRPr sz="1500">
                <a:solidFill>
                  <a:srgbClr val="7F7F7F"/>
                </a:solidFill>
              </a:defRPr>
            </a:lvl8pPr>
            <a:lvl9pPr indent="-311150" lvl="8" marL="4114800" rtl="0" algn="l">
              <a:lnSpc>
                <a:spcPct val="90000"/>
              </a:lnSpc>
              <a:spcBef>
                <a:spcPts val="1100"/>
              </a:spcBef>
              <a:spcAft>
                <a:spcPts val="0"/>
              </a:spcAft>
              <a:buClr>
                <a:srgbClr val="C7AB66"/>
              </a:buClr>
              <a:buSzPts val="1300"/>
              <a:buFont typeface="Calibri"/>
              <a:buChar char="■"/>
              <a:defRPr sz="1500">
                <a:solidFill>
                  <a:srgbClr val="7F7F7F"/>
                </a:solidFill>
              </a:defRPr>
            </a:lvl9pPr>
          </a:lstStyle>
          <a:p/>
        </p:txBody>
      </p:sp>
      <p:sp>
        <p:nvSpPr>
          <p:cNvPr id="200" name="Google Shape;200;g125e828e038_1_297"/>
          <p:cNvSpPr/>
          <p:nvPr>
            <p:ph idx="2" type="pic"/>
          </p:nvPr>
        </p:nvSpPr>
        <p:spPr>
          <a:xfrm>
            <a:off x="1521675" y="3638050"/>
            <a:ext cx="2112300" cy="2112300"/>
          </a:xfrm>
          <a:prstGeom prst="rect">
            <a:avLst/>
          </a:prstGeom>
          <a:noFill/>
          <a:ln>
            <a:noFill/>
          </a:ln>
        </p:spPr>
      </p:sp>
      <p:sp>
        <p:nvSpPr>
          <p:cNvPr id="201" name="Google Shape;201;g125e828e038_1_297"/>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_ blank">
  <p:cSld name="Blank_4_1">
    <p:bg>
      <p:bgPr>
        <a:blipFill>
          <a:blip r:embed="rId2">
            <a:alphaModFix amt="0"/>
          </a:blip>
          <a:stretch>
            <a:fillRect/>
          </a:stretch>
        </a:blipFill>
      </p:bgPr>
    </p:bg>
    <p:spTree>
      <p:nvGrpSpPr>
        <p:cNvPr id="202" name="Shape 202"/>
        <p:cNvGrpSpPr/>
        <p:nvPr/>
      </p:nvGrpSpPr>
      <p:grpSpPr>
        <a:xfrm>
          <a:off x="0" y="0"/>
          <a:ext cx="0" cy="0"/>
          <a:chOff x="0" y="0"/>
          <a:chExt cx="0" cy="0"/>
        </a:xfrm>
      </p:grpSpPr>
      <p:pic>
        <p:nvPicPr>
          <p:cNvPr descr="A picture containing graphical user interface&#10;&#10;Description automatically generated" id="203" name="Google Shape;203;g125e828e038_1_30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4" name="Google Shape;204;g125e828e038_1_303"/>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5" name="Google Shape;205;g125e828e038_1_303"/>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206" name="Google Shape;206;g125e828e038_1_303"/>
          <p:cNvSpPr txBox="1"/>
          <p:nvPr>
            <p:ph idx="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7" name="Google Shape;207;g125e828e038_1_303"/>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209" name="Shape 20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9_Title Slide">
    <p:bg>
      <p:bgPr>
        <a:solidFill>
          <a:schemeClr val="lt1"/>
        </a:solidFill>
      </p:bgPr>
    </p:bg>
    <p:spTree>
      <p:nvGrpSpPr>
        <p:cNvPr id="30" name="Shape 30"/>
        <p:cNvGrpSpPr/>
        <p:nvPr/>
      </p:nvGrpSpPr>
      <p:grpSpPr>
        <a:xfrm>
          <a:off x="0" y="0"/>
          <a:ext cx="0" cy="0"/>
          <a:chOff x="0" y="0"/>
          <a:chExt cx="0" cy="0"/>
        </a:xfrm>
      </p:grpSpPr>
      <p:sp>
        <p:nvSpPr>
          <p:cNvPr id="31" name="Google Shape;31;g11700bc5d3d_0_12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2" name="Google Shape;32;g11700bc5d3d_0_120"/>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g142bb772fa3_1_899"/>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1ECAD3"/>
              </a:buClr>
              <a:buSzPts val="2800"/>
              <a:buFont typeface="Arial"/>
              <a:buChar char="•"/>
              <a:defRPr b="0" i="0" sz="3733" u="none" cap="none" strike="noStrike">
                <a:solidFill>
                  <a:schemeClr val="dk1"/>
                </a:solidFill>
                <a:latin typeface="Arial"/>
                <a:ea typeface="Arial"/>
                <a:cs typeface="Arial"/>
                <a:sym typeface="Arial"/>
              </a:defRPr>
            </a:lvl1pPr>
            <a:lvl2pPr indent="-381000" lvl="1" marL="914400" marR="0" rtl="0" algn="l">
              <a:lnSpc>
                <a:spcPct val="100000"/>
              </a:lnSpc>
              <a:spcBef>
                <a:spcPts val="640"/>
              </a:spcBef>
              <a:spcAft>
                <a:spcPts val="0"/>
              </a:spcAft>
              <a:buClr>
                <a:srgbClr val="1ECAD3"/>
              </a:buClr>
              <a:buSzPts val="2400"/>
              <a:buFont typeface="Arial"/>
              <a:buChar char="–"/>
              <a:defRPr b="0" i="0" sz="3200" u="none" cap="none" strike="noStrike">
                <a:solidFill>
                  <a:schemeClr val="dk1"/>
                </a:solidFill>
                <a:latin typeface="Arial"/>
                <a:ea typeface="Arial"/>
                <a:cs typeface="Arial"/>
                <a:sym typeface="Arial"/>
              </a:defRPr>
            </a:lvl2pPr>
            <a:lvl3pPr indent="-355600" lvl="2" marL="1371600" marR="0" rtl="0" algn="l">
              <a:lnSpc>
                <a:spcPct val="100000"/>
              </a:lnSpc>
              <a:spcBef>
                <a:spcPts val="533"/>
              </a:spcBef>
              <a:spcAft>
                <a:spcPts val="0"/>
              </a:spcAft>
              <a:buClr>
                <a:srgbClr val="1ECAD3"/>
              </a:buClr>
              <a:buSzPts val="2000"/>
              <a:buFont typeface="Arial"/>
              <a:buChar char="•"/>
              <a:defRPr b="0" i="0" sz="2667" u="none" cap="none" strike="noStrike">
                <a:solidFill>
                  <a:schemeClr val="dk1"/>
                </a:solidFill>
                <a:latin typeface="Arial"/>
                <a:ea typeface="Arial"/>
                <a:cs typeface="Arial"/>
                <a:sym typeface="Arial"/>
              </a:defRPr>
            </a:lvl3pPr>
            <a:lvl4pPr indent="-355600" lvl="3" marL="1828800" marR="0" rtl="0" algn="l">
              <a:lnSpc>
                <a:spcPct val="100000"/>
              </a:lnSpc>
              <a:spcBef>
                <a:spcPts val="533"/>
              </a:spcBef>
              <a:spcAft>
                <a:spcPts val="0"/>
              </a:spcAft>
              <a:buClr>
                <a:srgbClr val="1ECAD3"/>
              </a:buClr>
              <a:buSzPts val="2000"/>
              <a:buFont typeface="Arial"/>
              <a:buChar char="–"/>
              <a:defRPr b="0" i="0" sz="2667" u="none" cap="none" strike="noStrike">
                <a:solidFill>
                  <a:schemeClr val="dk1"/>
                </a:solidFill>
                <a:latin typeface="Arial"/>
                <a:ea typeface="Arial"/>
                <a:cs typeface="Arial"/>
                <a:sym typeface="Arial"/>
              </a:defRPr>
            </a:lvl4pPr>
            <a:lvl5pPr indent="-355600" lvl="4" marL="2286000" marR="0" rtl="0" algn="l">
              <a:lnSpc>
                <a:spcPct val="100000"/>
              </a:lnSpc>
              <a:spcBef>
                <a:spcPts val="533"/>
              </a:spcBef>
              <a:spcAft>
                <a:spcPts val="0"/>
              </a:spcAft>
              <a:buClr>
                <a:srgbClr val="1ECAD3"/>
              </a:buClr>
              <a:buSzPts val="2000"/>
              <a:buFont typeface="Arial"/>
              <a:buChar char="»"/>
              <a:defRPr b="0" i="0" sz="2667" u="none" cap="none" strike="noStrike">
                <a:solidFill>
                  <a:schemeClr val="dk1"/>
                </a:solidFill>
                <a:latin typeface="Arial"/>
                <a:ea typeface="Arial"/>
                <a:cs typeface="Arial"/>
                <a:sym typeface="Arial"/>
              </a:defRPr>
            </a:lvl5pPr>
            <a:lvl6pPr indent="-355600" lvl="5" marL="27432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6pPr>
            <a:lvl7pPr indent="-355600" lvl="6" marL="32004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7pPr>
            <a:lvl8pPr indent="-355600" lvl="7" marL="36576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8pPr>
            <a:lvl9pPr indent="-355600" lvl="8" marL="41148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212" name="Shape 212"/>
        <p:cNvGrpSpPr/>
        <p:nvPr/>
      </p:nvGrpSpPr>
      <p:grpSpPr>
        <a:xfrm>
          <a:off x="0" y="0"/>
          <a:ext cx="0" cy="0"/>
          <a:chOff x="0" y="0"/>
          <a:chExt cx="0" cy="0"/>
        </a:xfrm>
      </p:grpSpPr>
      <p:sp>
        <p:nvSpPr>
          <p:cNvPr id="213" name="Google Shape;213;g142bb772fa3_1_901"/>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168FDF"/>
              </a:buClr>
              <a:buSzPts val="3600"/>
              <a:buFont typeface="Gill Sans"/>
              <a:buNone/>
              <a:defRPr b="0" i="0" sz="36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14" name="Google Shape;214;g142bb772fa3_1_901"/>
          <p:cNvSpPr txBox="1"/>
          <p:nvPr>
            <p:ph idx="1" type="body"/>
          </p:nvPr>
        </p:nvSpPr>
        <p:spPr>
          <a:xfrm>
            <a:off x="624840" y="1335088"/>
            <a:ext cx="109338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indent="-393700" lvl="1" marL="914400"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indent="-381000" lvl="2" marL="1371600"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indent="-368300" lvl="3" marL="1828800"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indent="-355600" lvl="4" marL="2286000"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cxnSp>
        <p:nvCxnSpPr>
          <p:cNvPr id="215" name="Google Shape;215;g142bb772fa3_1_901"/>
          <p:cNvCxnSpPr/>
          <p:nvPr/>
        </p:nvCxnSpPr>
        <p:spPr>
          <a:xfrm>
            <a:off x="411480" y="365126"/>
            <a:ext cx="0" cy="6108600"/>
          </a:xfrm>
          <a:prstGeom prst="straightConnector1">
            <a:avLst/>
          </a:prstGeom>
          <a:noFill/>
          <a:ln cap="flat" cmpd="sng" w="9525">
            <a:solidFill>
              <a:srgbClr val="168FDF"/>
            </a:solidFill>
            <a:prstDash val="solid"/>
            <a:miter lim="800000"/>
            <a:headEnd len="sm" w="sm" type="none"/>
            <a:tailEnd len="sm" w="sm" type="none"/>
          </a:ln>
        </p:spPr>
      </p:cxnSp>
      <p:pic>
        <p:nvPicPr>
          <p:cNvPr id="216" name="Google Shape;216;g142bb772fa3_1_901"/>
          <p:cNvPicPr preferRelativeResize="0"/>
          <p:nvPr/>
        </p:nvPicPr>
        <p:blipFill rotWithShape="1">
          <a:blip r:embed="rId2">
            <a:alphaModFix/>
          </a:blip>
          <a:srcRect b="0" l="0" r="0" t="0"/>
          <a:stretch/>
        </p:blipFill>
        <p:spPr>
          <a:xfrm>
            <a:off x="607084" y="6312023"/>
            <a:ext cx="2710843" cy="161801"/>
          </a:xfrm>
          <a:prstGeom prst="rect">
            <a:avLst/>
          </a:prstGeom>
          <a:noFill/>
          <a:ln>
            <a:noFill/>
          </a:ln>
        </p:spPr>
      </p:pic>
      <p:sp>
        <p:nvSpPr>
          <p:cNvPr id="217" name="Google Shape;217;g142bb772fa3_1_901"/>
          <p:cNvSpPr txBox="1"/>
          <p:nvPr>
            <p:ph idx="11" type="ftr"/>
          </p:nvPr>
        </p:nvSpPr>
        <p:spPr>
          <a:xfrm>
            <a:off x="607382" y="6583680"/>
            <a:ext cx="3368700" cy="274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100" u="none" cap="none" strike="noStrike">
                <a:solidFill>
                  <a:srgbClr val="2F2F2F"/>
                </a:solidFill>
                <a:latin typeface="Gill Sans"/>
                <a:ea typeface="Gill Sans"/>
                <a:cs typeface="Gill Sans"/>
                <a:sym typeface="Gill Sans"/>
              </a:defRPr>
            </a:lvl1pPr>
            <a:lvl2pPr lvl="1"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218" name="Google Shape;218;g142bb772fa3_1_901"/>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19" name="Google Shape;219;g142bb772fa3_1_901"/>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1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Opening Slide">
    <p:spTree>
      <p:nvGrpSpPr>
        <p:cNvPr id="220" name="Shape 220"/>
        <p:cNvGrpSpPr/>
        <p:nvPr/>
      </p:nvGrpSpPr>
      <p:grpSpPr>
        <a:xfrm>
          <a:off x="0" y="0"/>
          <a:ext cx="0" cy="0"/>
          <a:chOff x="0" y="0"/>
          <a:chExt cx="0" cy="0"/>
        </a:xfrm>
      </p:grpSpPr>
      <p:pic>
        <p:nvPicPr>
          <p:cNvPr descr="Background pattern&#10;&#10;Description automatically generated" id="221" name="Google Shape;221;g142bb772fa3_1_90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22" name="Google Shape;222;g142bb772fa3_1_909"/>
          <p:cNvPicPr preferRelativeResize="0"/>
          <p:nvPr/>
        </p:nvPicPr>
        <p:blipFill rotWithShape="1">
          <a:blip r:embed="rId3">
            <a:alphaModFix/>
          </a:blip>
          <a:srcRect b="0" l="20833" r="20827" t="0"/>
          <a:stretch/>
        </p:blipFill>
        <p:spPr>
          <a:xfrm>
            <a:off x="2007705" y="-437088"/>
            <a:ext cx="8478080" cy="7295088"/>
          </a:xfrm>
          <a:prstGeom prst="rect">
            <a:avLst/>
          </a:prstGeom>
          <a:noFill/>
          <a:ln>
            <a:noFill/>
          </a:ln>
        </p:spPr>
      </p:pic>
      <p:pic>
        <p:nvPicPr>
          <p:cNvPr descr="Background pattern&#10;&#10;Description automatically generated" id="223" name="Google Shape;223;g142bb772fa3_1_90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24" name="Google Shape;224;g142bb772fa3_1_909"/>
          <p:cNvPicPr preferRelativeResize="0"/>
          <p:nvPr/>
        </p:nvPicPr>
        <p:blipFill rotWithShape="1">
          <a:blip r:embed="rId3">
            <a:alphaModFix/>
          </a:blip>
          <a:srcRect b="0" l="20833" r="20827" t="0"/>
          <a:stretch/>
        </p:blipFill>
        <p:spPr>
          <a:xfrm>
            <a:off x="2195071" y="-161841"/>
            <a:ext cx="7636259" cy="6570733"/>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25" name="Shape 225"/>
        <p:cNvGrpSpPr/>
        <p:nvPr/>
      </p:nvGrpSpPr>
      <p:grpSpPr>
        <a:xfrm>
          <a:off x="0" y="0"/>
          <a:ext cx="0" cy="0"/>
          <a:chOff x="0" y="0"/>
          <a:chExt cx="0" cy="0"/>
        </a:xfrm>
      </p:grpSpPr>
      <p:pic>
        <p:nvPicPr>
          <p:cNvPr descr="Background pattern&#10;&#10;Description automatically generated" id="226" name="Google Shape;226;g142bb772fa3_1_91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27" name="Google Shape;227;g142bb772fa3_1_914"/>
          <p:cNvPicPr preferRelativeResize="0"/>
          <p:nvPr/>
        </p:nvPicPr>
        <p:blipFill rotWithShape="1">
          <a:blip r:embed="rId3">
            <a:alphaModFix/>
          </a:blip>
          <a:srcRect b="0" l="20833" r="20827" t="0"/>
          <a:stretch/>
        </p:blipFill>
        <p:spPr>
          <a:xfrm>
            <a:off x="3870371" y="-39366"/>
            <a:ext cx="4451257" cy="3830152"/>
          </a:xfrm>
          <a:prstGeom prst="rect">
            <a:avLst/>
          </a:prstGeom>
          <a:noFill/>
          <a:ln>
            <a:noFill/>
          </a:ln>
        </p:spPr>
      </p:pic>
      <p:pic>
        <p:nvPicPr>
          <p:cNvPr descr="Background pattern&#10;&#10;Description automatically generated" id="228" name="Google Shape;228;g142bb772fa3_1_91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29" name="Google Shape;229;g142bb772fa3_1_914"/>
          <p:cNvPicPr preferRelativeResize="0"/>
          <p:nvPr/>
        </p:nvPicPr>
        <p:blipFill rotWithShape="1">
          <a:blip r:embed="rId3">
            <a:alphaModFix/>
          </a:blip>
          <a:srcRect b="0" l="20833" r="20827" t="0"/>
          <a:stretch/>
        </p:blipFill>
        <p:spPr>
          <a:xfrm>
            <a:off x="3870371" y="-39366"/>
            <a:ext cx="4451257" cy="3830152"/>
          </a:xfrm>
          <a:prstGeom prst="rect">
            <a:avLst/>
          </a:prstGeom>
          <a:noFill/>
          <a:ln>
            <a:noFill/>
          </a:ln>
        </p:spPr>
      </p:pic>
      <p:sp>
        <p:nvSpPr>
          <p:cNvPr id="230" name="Google Shape;230;g142bb772fa3_1_914"/>
          <p:cNvSpPr txBox="1"/>
          <p:nvPr>
            <p:ph type="title"/>
          </p:nvPr>
        </p:nvSpPr>
        <p:spPr>
          <a:xfrm>
            <a:off x="838200" y="3650477"/>
            <a:ext cx="10515600" cy="24591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1" i="0" sz="4000" u="none" cap="none" strike="noStrike">
                <a:solidFill>
                  <a:schemeClr val="lt1"/>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p:cSld name="Text Slide">
    <p:spTree>
      <p:nvGrpSpPr>
        <p:cNvPr id="231" name="Shape 231"/>
        <p:cNvGrpSpPr/>
        <p:nvPr/>
      </p:nvGrpSpPr>
      <p:grpSpPr>
        <a:xfrm>
          <a:off x="0" y="0"/>
          <a:ext cx="0" cy="0"/>
          <a:chOff x="0" y="0"/>
          <a:chExt cx="0" cy="0"/>
        </a:xfrm>
      </p:grpSpPr>
      <p:pic>
        <p:nvPicPr>
          <p:cNvPr descr="Logo&#10;&#10;Description automatically generated" id="232" name="Google Shape;232;g142bb772fa3_1_920"/>
          <p:cNvPicPr preferRelativeResize="0"/>
          <p:nvPr/>
        </p:nvPicPr>
        <p:blipFill rotWithShape="1">
          <a:blip r:embed="rId2">
            <a:alphaModFix/>
          </a:blip>
          <a:srcRect b="0" l="0" r="0" t="0"/>
          <a:stretch/>
        </p:blipFill>
        <p:spPr>
          <a:xfrm>
            <a:off x="10142852" y="0"/>
            <a:ext cx="2049148" cy="1980075"/>
          </a:xfrm>
          <a:prstGeom prst="rect">
            <a:avLst/>
          </a:prstGeom>
          <a:noFill/>
          <a:ln>
            <a:noFill/>
          </a:ln>
        </p:spPr>
      </p:pic>
      <p:sp>
        <p:nvSpPr>
          <p:cNvPr id="233" name="Google Shape;233;g142bb772fa3_1_920"/>
          <p:cNvSpPr txBox="1"/>
          <p:nvPr>
            <p:ph idx="1" type="body"/>
          </p:nvPr>
        </p:nvSpPr>
        <p:spPr>
          <a:xfrm>
            <a:off x="772121" y="2525360"/>
            <a:ext cx="9370800" cy="26049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0"/>
              </a:spcBef>
              <a:spcAft>
                <a:spcPts val="0"/>
              </a:spcAft>
              <a:buClr>
                <a:schemeClr val="accent2"/>
              </a:buClr>
              <a:buSzPts val="2800"/>
              <a:buFont typeface="Arial"/>
              <a:buChar char="•"/>
              <a:defRPr b="0" i="0" sz="2800" u="none" cap="none" strike="noStrike">
                <a:solidFill>
                  <a:srgbClr val="262626"/>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accent2"/>
              </a:buClr>
              <a:buSzPts val="2400"/>
              <a:buFont typeface="Arial"/>
              <a:buChar char="•"/>
              <a:defRPr b="0" i="0" sz="2400" u="none" cap="none" strike="noStrike">
                <a:solidFill>
                  <a:srgbClr val="262626"/>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accent2"/>
              </a:buClr>
              <a:buSzPts val="2000"/>
              <a:buFont typeface="Arial"/>
              <a:buChar char="•"/>
              <a:defRPr b="0" i="0" sz="2000" u="none" cap="none" strike="noStrike">
                <a:solidFill>
                  <a:srgbClr val="262626"/>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accent2"/>
              </a:buClr>
              <a:buSzPts val="1800"/>
              <a:buFont typeface="Arial"/>
              <a:buChar char="•"/>
              <a:defRPr b="0" i="0" sz="1800" u="none" cap="none" strike="noStrike">
                <a:solidFill>
                  <a:srgbClr val="262626"/>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accent2"/>
              </a:buClr>
              <a:buSzPts val="1800"/>
              <a:buFont typeface="Arial"/>
              <a:buChar char="•"/>
              <a:defRPr b="0" i="0" sz="1400" u="none" cap="none" strike="noStrike">
                <a:solidFill>
                  <a:srgbClr val="262626"/>
                </a:solidFill>
                <a:latin typeface="Open Sans"/>
                <a:ea typeface="Open Sans"/>
                <a:cs typeface="Open Sans"/>
                <a:sym typeface="Open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34" name="Google Shape;234;g142bb772fa3_1_920"/>
          <p:cNvSpPr txBox="1"/>
          <p:nvPr>
            <p:ph type="title"/>
          </p:nvPr>
        </p:nvSpPr>
        <p:spPr>
          <a:xfrm>
            <a:off x="772121" y="842555"/>
            <a:ext cx="10515600" cy="13257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0" sz="2800" u="none" cap="none" strike="noStrike">
                <a:solidFill>
                  <a:srgbClr val="262626"/>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5">
    <p:spTree>
      <p:nvGrpSpPr>
        <p:cNvPr id="235" name="Shape 235"/>
        <p:cNvGrpSpPr/>
        <p:nvPr/>
      </p:nvGrpSpPr>
      <p:grpSpPr>
        <a:xfrm>
          <a:off x="0" y="0"/>
          <a:ext cx="0" cy="0"/>
          <a:chOff x="0" y="0"/>
          <a:chExt cx="0" cy="0"/>
        </a:xfrm>
      </p:grpSpPr>
      <p:pic>
        <p:nvPicPr>
          <p:cNvPr descr="A picture containing graphical user interface&#10;&#10;Description automatically generated" id="236" name="Google Shape;236;g142bb772fa3_1_924"/>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237" name="Google Shape;237;g142bb772fa3_1_924"/>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8" name="Google Shape;238;g142bb772fa3_1_924"/>
          <p:cNvSpPr txBox="1"/>
          <p:nvPr>
            <p:ph idx="1" type="body"/>
          </p:nvPr>
        </p:nvSpPr>
        <p:spPr>
          <a:xfrm>
            <a:off x="558275" y="1604780"/>
            <a:ext cx="11001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9" name="Google Shape;239;g142bb772fa3_1_924"/>
          <p:cNvSpPr txBox="1"/>
          <p:nvPr>
            <p:ph type="title"/>
          </p:nvPr>
        </p:nvSpPr>
        <p:spPr>
          <a:xfrm>
            <a:off x="2927550" y="303775"/>
            <a:ext cx="8265600" cy="5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1 column">
  <p:cSld name="Custom Layout_3">
    <p:bg>
      <p:bgPr>
        <a:blipFill>
          <a:blip r:embed="rId2">
            <a:alphaModFix/>
          </a:blip>
          <a:stretch>
            <a:fillRect/>
          </a:stretch>
        </a:blipFill>
      </p:bgPr>
    </p:bg>
    <p:spTree>
      <p:nvGrpSpPr>
        <p:cNvPr id="240" name="Shape 240"/>
        <p:cNvGrpSpPr/>
        <p:nvPr/>
      </p:nvGrpSpPr>
      <p:grpSpPr>
        <a:xfrm>
          <a:off x="0" y="0"/>
          <a:ext cx="0" cy="0"/>
          <a:chOff x="0" y="0"/>
          <a:chExt cx="0" cy="0"/>
        </a:xfrm>
      </p:grpSpPr>
      <p:sp>
        <p:nvSpPr>
          <p:cNvPr id="241" name="Google Shape;241;g142bb772fa3_1_929"/>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242" name="Google Shape;242;g142bb772fa3_1_929"/>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3" name="Shape 243"/>
        <p:cNvGrpSpPr/>
        <p:nvPr/>
      </p:nvGrpSpPr>
      <p:grpSpPr>
        <a:xfrm>
          <a:off x="0" y="0"/>
          <a:ext cx="0" cy="0"/>
          <a:chOff x="0" y="0"/>
          <a:chExt cx="0" cy="0"/>
        </a:xfrm>
      </p:grpSpPr>
      <p:sp>
        <p:nvSpPr>
          <p:cNvPr id="244" name="Google Shape;244;g142bb772fa3_1_932"/>
          <p:cNvSpPr txBox="1"/>
          <p:nvPr>
            <p:ph idx="10" type="dt"/>
          </p:nvPr>
        </p:nvSpPr>
        <p:spPr>
          <a:xfrm>
            <a:off x="304800" y="4237567"/>
            <a:ext cx="1422300" cy="243300"/>
          </a:xfrm>
          <a:prstGeom prst="rect">
            <a:avLst/>
          </a:prstGeom>
          <a:noFill/>
          <a:ln>
            <a:noFill/>
          </a:ln>
        </p:spPr>
        <p:txBody>
          <a:bodyPr anchorCtr="0" anchor="ctr" bIns="30475" lIns="60950" spcFirstLastPara="1" rIns="60950" wrap="square" tIns="30475">
            <a:noAutofit/>
          </a:bodyPr>
          <a:lstStyle>
            <a:lvl1pPr lvl="0" rtl="0" algn="l">
              <a:spcBef>
                <a:spcPts val="0"/>
              </a:spcBef>
              <a:spcAft>
                <a:spcPts val="0"/>
              </a:spcAft>
              <a:buSzPts val="900"/>
              <a:buNone/>
              <a:defRPr sz="900"/>
            </a:lvl1pPr>
            <a:lvl2pPr lvl="1" rtl="0" algn="l">
              <a:spcBef>
                <a:spcPts val="0"/>
              </a:spcBef>
              <a:spcAft>
                <a:spcPts val="0"/>
              </a:spcAft>
              <a:buSzPts val="900"/>
              <a:buNone/>
              <a:defRPr sz="900"/>
            </a:lvl2pPr>
            <a:lvl3pPr lvl="2" rtl="0" algn="l">
              <a:spcBef>
                <a:spcPts val="0"/>
              </a:spcBef>
              <a:spcAft>
                <a:spcPts val="0"/>
              </a:spcAft>
              <a:buSzPts val="900"/>
              <a:buNone/>
              <a:defRPr sz="900"/>
            </a:lvl3pPr>
            <a:lvl4pPr lvl="3" rtl="0" algn="l">
              <a:spcBef>
                <a:spcPts val="0"/>
              </a:spcBef>
              <a:spcAft>
                <a:spcPts val="0"/>
              </a:spcAft>
              <a:buSzPts val="900"/>
              <a:buNone/>
              <a:defRPr sz="900"/>
            </a:lvl4pPr>
            <a:lvl5pPr lvl="4" rtl="0" algn="l">
              <a:spcBef>
                <a:spcPts val="0"/>
              </a:spcBef>
              <a:spcAft>
                <a:spcPts val="0"/>
              </a:spcAft>
              <a:buSzPts val="900"/>
              <a:buNone/>
              <a:defRPr sz="900"/>
            </a:lvl5pPr>
            <a:lvl6pPr lvl="5" rtl="0" algn="l">
              <a:spcBef>
                <a:spcPts val="0"/>
              </a:spcBef>
              <a:spcAft>
                <a:spcPts val="0"/>
              </a:spcAft>
              <a:buSzPts val="900"/>
              <a:buNone/>
              <a:defRPr sz="900"/>
            </a:lvl6pPr>
            <a:lvl7pPr lvl="6" rtl="0" algn="l">
              <a:spcBef>
                <a:spcPts val="0"/>
              </a:spcBef>
              <a:spcAft>
                <a:spcPts val="0"/>
              </a:spcAft>
              <a:buSzPts val="900"/>
              <a:buNone/>
              <a:defRPr sz="900"/>
            </a:lvl7pPr>
            <a:lvl8pPr lvl="7" rtl="0" algn="l">
              <a:spcBef>
                <a:spcPts val="0"/>
              </a:spcBef>
              <a:spcAft>
                <a:spcPts val="0"/>
              </a:spcAft>
              <a:buSzPts val="900"/>
              <a:buNone/>
              <a:defRPr sz="900"/>
            </a:lvl8pPr>
            <a:lvl9pPr lvl="8" rtl="0" algn="l">
              <a:spcBef>
                <a:spcPts val="0"/>
              </a:spcBef>
              <a:spcAft>
                <a:spcPts val="0"/>
              </a:spcAft>
              <a:buSzPts val="900"/>
              <a:buNone/>
              <a:defRPr sz="900"/>
            </a:lvl9pPr>
          </a:lstStyle>
          <a:p/>
        </p:txBody>
      </p:sp>
      <p:sp>
        <p:nvSpPr>
          <p:cNvPr id="245" name="Google Shape;245;g142bb772fa3_1_932"/>
          <p:cNvSpPr txBox="1"/>
          <p:nvPr>
            <p:ph idx="11" type="ftr"/>
          </p:nvPr>
        </p:nvSpPr>
        <p:spPr>
          <a:xfrm>
            <a:off x="2082800" y="4237567"/>
            <a:ext cx="1930500" cy="243300"/>
          </a:xfrm>
          <a:prstGeom prst="rect">
            <a:avLst/>
          </a:prstGeom>
          <a:noFill/>
          <a:ln>
            <a:noFill/>
          </a:ln>
        </p:spPr>
        <p:txBody>
          <a:bodyPr anchorCtr="0" anchor="ctr" bIns="30475" lIns="60950" spcFirstLastPara="1" rIns="60950" wrap="square" tIns="30475">
            <a:noAutofit/>
          </a:bodyPr>
          <a:lstStyle>
            <a:lvl1pPr lvl="0" rtl="0" algn="ctr">
              <a:spcBef>
                <a:spcPts val="0"/>
              </a:spcBef>
              <a:spcAft>
                <a:spcPts val="0"/>
              </a:spcAft>
              <a:buSzPts val="900"/>
              <a:buNone/>
              <a:defRPr sz="900"/>
            </a:lvl1pPr>
            <a:lvl2pPr lvl="1" rtl="0" algn="l">
              <a:spcBef>
                <a:spcPts val="0"/>
              </a:spcBef>
              <a:spcAft>
                <a:spcPts val="0"/>
              </a:spcAft>
              <a:buSzPts val="900"/>
              <a:buNone/>
              <a:defRPr sz="900"/>
            </a:lvl2pPr>
            <a:lvl3pPr lvl="2" rtl="0" algn="l">
              <a:spcBef>
                <a:spcPts val="0"/>
              </a:spcBef>
              <a:spcAft>
                <a:spcPts val="0"/>
              </a:spcAft>
              <a:buSzPts val="900"/>
              <a:buNone/>
              <a:defRPr sz="900"/>
            </a:lvl3pPr>
            <a:lvl4pPr lvl="3" rtl="0" algn="l">
              <a:spcBef>
                <a:spcPts val="0"/>
              </a:spcBef>
              <a:spcAft>
                <a:spcPts val="0"/>
              </a:spcAft>
              <a:buSzPts val="900"/>
              <a:buNone/>
              <a:defRPr sz="900"/>
            </a:lvl4pPr>
            <a:lvl5pPr lvl="4" rtl="0" algn="l">
              <a:spcBef>
                <a:spcPts val="0"/>
              </a:spcBef>
              <a:spcAft>
                <a:spcPts val="0"/>
              </a:spcAft>
              <a:buSzPts val="900"/>
              <a:buNone/>
              <a:defRPr sz="900"/>
            </a:lvl5pPr>
            <a:lvl6pPr lvl="5" rtl="0" algn="l">
              <a:spcBef>
                <a:spcPts val="0"/>
              </a:spcBef>
              <a:spcAft>
                <a:spcPts val="0"/>
              </a:spcAft>
              <a:buSzPts val="900"/>
              <a:buNone/>
              <a:defRPr sz="900"/>
            </a:lvl6pPr>
            <a:lvl7pPr lvl="6" rtl="0" algn="l">
              <a:spcBef>
                <a:spcPts val="0"/>
              </a:spcBef>
              <a:spcAft>
                <a:spcPts val="0"/>
              </a:spcAft>
              <a:buSzPts val="900"/>
              <a:buNone/>
              <a:defRPr sz="900"/>
            </a:lvl7pPr>
            <a:lvl8pPr lvl="7" rtl="0" algn="l">
              <a:spcBef>
                <a:spcPts val="0"/>
              </a:spcBef>
              <a:spcAft>
                <a:spcPts val="0"/>
              </a:spcAft>
              <a:buSzPts val="900"/>
              <a:buNone/>
              <a:defRPr sz="900"/>
            </a:lvl8pPr>
            <a:lvl9pPr lvl="8" rtl="0" algn="l">
              <a:spcBef>
                <a:spcPts val="0"/>
              </a:spcBef>
              <a:spcAft>
                <a:spcPts val="0"/>
              </a:spcAft>
              <a:buSzPts val="900"/>
              <a:buNone/>
              <a:defRPr sz="900"/>
            </a:lvl9pPr>
          </a:lstStyle>
          <a:p/>
        </p:txBody>
      </p:sp>
      <p:sp>
        <p:nvSpPr>
          <p:cNvPr id="246" name="Google Shape;246;g142bb772fa3_1_932"/>
          <p:cNvSpPr txBox="1"/>
          <p:nvPr>
            <p:ph idx="12" type="sldNum"/>
          </p:nvPr>
        </p:nvSpPr>
        <p:spPr>
          <a:xfrm>
            <a:off x="4368800" y="4237567"/>
            <a:ext cx="1422300" cy="243300"/>
          </a:xfrm>
          <a:prstGeom prst="rect">
            <a:avLst/>
          </a:prstGeom>
          <a:noFill/>
          <a:ln>
            <a:noFill/>
          </a:ln>
        </p:spPr>
        <p:txBody>
          <a:bodyPr anchorCtr="0" anchor="ctr" bIns="30475" lIns="60950" spcFirstLastPara="1" rIns="60950" wrap="square" tIns="30475">
            <a:noAutofit/>
          </a:bodyPr>
          <a:lstStyle>
            <a:lvl1pPr indent="0" lvl="0" marL="0" rtl="0" algn="r">
              <a:spcBef>
                <a:spcPts val="0"/>
              </a:spcBef>
              <a:buNone/>
              <a:defRPr sz="900"/>
            </a:lvl1pPr>
            <a:lvl2pPr indent="0" lvl="1" marL="0" rtl="0" algn="r">
              <a:spcBef>
                <a:spcPts val="0"/>
              </a:spcBef>
              <a:buNone/>
              <a:defRPr sz="900"/>
            </a:lvl2pPr>
            <a:lvl3pPr indent="0" lvl="2" marL="0" rtl="0" algn="r">
              <a:spcBef>
                <a:spcPts val="0"/>
              </a:spcBef>
              <a:buNone/>
              <a:defRPr sz="900"/>
            </a:lvl3pPr>
            <a:lvl4pPr indent="0" lvl="3" marL="0" rtl="0" algn="r">
              <a:spcBef>
                <a:spcPts val="0"/>
              </a:spcBef>
              <a:buNone/>
              <a:defRPr sz="900"/>
            </a:lvl4pPr>
            <a:lvl5pPr indent="0" lvl="4" marL="0" rtl="0" algn="r">
              <a:spcBef>
                <a:spcPts val="0"/>
              </a:spcBef>
              <a:buNone/>
              <a:defRPr sz="900"/>
            </a:lvl5pPr>
            <a:lvl6pPr indent="0" lvl="5" marL="0" rtl="0" algn="r">
              <a:spcBef>
                <a:spcPts val="0"/>
              </a:spcBef>
              <a:buNone/>
              <a:defRPr sz="900"/>
            </a:lvl6pPr>
            <a:lvl7pPr indent="0" lvl="6" marL="0" rtl="0" algn="r">
              <a:spcBef>
                <a:spcPts val="0"/>
              </a:spcBef>
              <a:buNone/>
              <a:defRPr sz="900"/>
            </a:lvl7pPr>
            <a:lvl8pPr indent="0" lvl="7" marL="0" rtl="0" algn="r">
              <a:spcBef>
                <a:spcPts val="0"/>
              </a:spcBef>
              <a:buNone/>
              <a:defRPr sz="900"/>
            </a:lvl8pPr>
            <a:lvl9pPr indent="0" lvl="8" marL="0" rtl="0" algn="r">
              <a:spcBef>
                <a:spcPts val="0"/>
              </a:spcBef>
              <a:buNone/>
              <a:defRPr sz="9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3_2">
    <p:bg>
      <p:bgPr>
        <a:blipFill>
          <a:blip r:embed="rId2">
            <a:alphaModFix amt="0"/>
          </a:blip>
          <a:stretch>
            <a:fillRect/>
          </a:stretch>
        </a:blipFill>
      </p:bgPr>
    </p:bg>
    <p:spTree>
      <p:nvGrpSpPr>
        <p:cNvPr id="247" name="Shape 247"/>
        <p:cNvGrpSpPr/>
        <p:nvPr/>
      </p:nvGrpSpPr>
      <p:grpSpPr>
        <a:xfrm>
          <a:off x="0" y="0"/>
          <a:ext cx="0" cy="0"/>
          <a:chOff x="0" y="0"/>
          <a:chExt cx="0" cy="0"/>
        </a:xfrm>
      </p:grpSpPr>
      <p:pic>
        <p:nvPicPr>
          <p:cNvPr descr="A picture containing graphical user interface&#10;&#10;Description automatically generated" id="248" name="Google Shape;248;g142bb772fa3_1_936"/>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49" name="Google Shape;249;g142bb772fa3_1_936"/>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0" name="Google Shape;250;g142bb772fa3_1_936"/>
          <p:cNvSpPr txBox="1"/>
          <p:nvPr>
            <p:ph type="title"/>
          </p:nvPr>
        </p:nvSpPr>
        <p:spPr>
          <a:xfrm>
            <a:off x="2282400" y="0"/>
            <a:ext cx="7627200" cy="1126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1" name="Google Shape;251;g142bb772fa3_1_936"/>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_ blank">
  <p:cSld name="Blank_4">
    <p:bg>
      <p:bgPr>
        <a:blipFill>
          <a:blip r:embed="rId2">
            <a:alphaModFix amt="0"/>
          </a:blip>
          <a:stretch>
            <a:fillRect/>
          </a:stretch>
        </a:blipFill>
      </p:bgPr>
    </p:bg>
    <p:spTree>
      <p:nvGrpSpPr>
        <p:cNvPr id="252" name="Shape 252"/>
        <p:cNvGrpSpPr/>
        <p:nvPr/>
      </p:nvGrpSpPr>
      <p:grpSpPr>
        <a:xfrm>
          <a:off x="0" y="0"/>
          <a:ext cx="0" cy="0"/>
          <a:chOff x="0" y="0"/>
          <a:chExt cx="0" cy="0"/>
        </a:xfrm>
      </p:grpSpPr>
      <p:pic>
        <p:nvPicPr>
          <p:cNvPr descr="A picture containing graphical user interface&#10;&#10;Description automatically generated" id="253" name="Google Shape;253;g142bb772fa3_1_94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4" name="Google Shape;254;g142bb772fa3_1_94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5" name="Google Shape;255;g142bb772fa3_1_941"/>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pic>
        <p:nvPicPr>
          <p:cNvPr descr="Background pattern&#10;&#10;Description automatically generated" id="256" name="Google Shape;256;g142bb772fa3_1_941"/>
          <p:cNvPicPr preferRelativeResize="0"/>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1 column">
  <p:cSld name="Custom Layout_3">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g11700bc5d3d_0_291"/>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36" name="Google Shape;36;g11700bc5d3d_0_291"/>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2 column">
  <p:cSld name="BLANK_2">
    <p:spTree>
      <p:nvGrpSpPr>
        <p:cNvPr id="37" name="Shape 37"/>
        <p:cNvGrpSpPr/>
        <p:nvPr/>
      </p:nvGrpSpPr>
      <p:grpSpPr>
        <a:xfrm>
          <a:off x="0" y="0"/>
          <a:ext cx="0" cy="0"/>
          <a:chOff x="0" y="0"/>
          <a:chExt cx="0" cy="0"/>
        </a:xfrm>
      </p:grpSpPr>
      <p:sp>
        <p:nvSpPr>
          <p:cNvPr id="38" name="Google Shape;38;g11700bc5d3d_0_300"/>
          <p:cNvSpPr txBox="1"/>
          <p:nvPr>
            <p:ph idx="1" type="body"/>
          </p:nvPr>
        </p:nvSpPr>
        <p:spPr>
          <a:xfrm>
            <a:off x="617376" y="1930400"/>
            <a:ext cx="49857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39" name="Google Shape;39;g11700bc5d3d_0_300"/>
          <p:cNvSpPr txBox="1"/>
          <p:nvPr>
            <p:ph idx="2" type="body"/>
          </p:nvPr>
        </p:nvSpPr>
        <p:spPr>
          <a:xfrm>
            <a:off x="6668076" y="1930400"/>
            <a:ext cx="48333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40" name="Google Shape;40;g11700bc5d3d_0_30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column">
  <p:cSld name="Blank_3">
    <p:bg>
      <p:bgPr>
        <a:blipFill>
          <a:blip r:embed="rId2">
            <a:alphaModFix amt="0"/>
          </a:blip>
          <a:stretch>
            <a:fillRect/>
          </a:stretch>
        </a:blipFill>
      </p:bgPr>
    </p:bg>
    <p:spTree>
      <p:nvGrpSpPr>
        <p:cNvPr id="41" name="Shape 41"/>
        <p:cNvGrpSpPr/>
        <p:nvPr/>
      </p:nvGrpSpPr>
      <p:grpSpPr>
        <a:xfrm>
          <a:off x="0" y="0"/>
          <a:ext cx="0" cy="0"/>
          <a:chOff x="0" y="0"/>
          <a:chExt cx="0" cy="0"/>
        </a:xfrm>
      </p:grpSpPr>
      <p:pic>
        <p:nvPicPr>
          <p:cNvPr descr="A picture containing graphical user interface&#10;&#10;Description automatically generated" id="42" name="Google Shape;42;g11700bc5d3d_0_937"/>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43" name="Google Shape;43;g11700bc5d3d_0_937"/>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4" name="Google Shape;44;g11700bc5d3d_0_937"/>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
        <p:nvSpPr>
          <p:cNvPr id="45" name="Google Shape;45;g11700bc5d3d_0_937"/>
          <p:cNvSpPr txBox="1"/>
          <p:nvPr>
            <p:ph idx="1" type="body"/>
          </p:nvPr>
        </p:nvSpPr>
        <p:spPr>
          <a:xfrm>
            <a:off x="558276" y="1604764"/>
            <a:ext cx="8244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46" name="Google Shape;46;g11700bc5d3d_0_937"/>
          <p:cNvSpPr txBox="1"/>
          <p:nvPr>
            <p:ph idx="2" type="body"/>
          </p:nvPr>
        </p:nvSpPr>
        <p:spPr>
          <a:xfrm>
            <a:off x="6786175" y="1604764"/>
            <a:ext cx="4803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47" name="Google Shape;47;g11700bc5d3d_0_937"/>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_ blank">
  <p:cSld name="Blank_4">
    <p:bg>
      <p:bgPr>
        <a:blipFill>
          <a:blip r:embed="rId2">
            <a:alphaModFix amt="0"/>
          </a:blip>
          <a:stretch>
            <a:fillRect/>
          </a:stretch>
        </a:blipFill>
      </p:bgPr>
    </p:bg>
    <p:spTree>
      <p:nvGrpSpPr>
        <p:cNvPr id="48" name="Shape 48"/>
        <p:cNvGrpSpPr/>
        <p:nvPr/>
      </p:nvGrpSpPr>
      <p:grpSpPr>
        <a:xfrm>
          <a:off x="0" y="0"/>
          <a:ext cx="0" cy="0"/>
          <a:chOff x="0" y="0"/>
          <a:chExt cx="0" cy="0"/>
        </a:xfrm>
      </p:grpSpPr>
      <p:pic>
        <p:nvPicPr>
          <p:cNvPr descr="A picture containing graphical user interface&#10;&#10;Description automatically generated" id="49" name="Google Shape;49;g117e4d82ba8_0_18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0" name="Google Shape;50;g117e4d82ba8_0_18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1" name="Google Shape;51;g117e4d82ba8_0_188"/>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4.xml"/><Relationship Id="rId12" Type="http://schemas.openxmlformats.org/officeDocument/2006/relationships/slideLayout" Target="../slideLayouts/slideLayout11.xml"/><Relationship Id="rId1" Type="http://schemas.openxmlformats.org/officeDocument/2006/relationships/image" Target="../media/image5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54.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theme" Target="../theme/theme3.xml"/><Relationship Id="rId7" Type="http://schemas.openxmlformats.org/officeDocument/2006/relationships/slideLayout" Target="../slideLayouts/slideLayout17.xml"/><Relationship Id="rId8" Type="http://schemas.openxmlformats.org/officeDocument/2006/relationships/slideLayout" Target="../slideLayouts/slideLayout18.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g11700bc5d3d_0_58"/>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1" name="Google Shape;11;g11700bc5d3d_0_58"/>
          <p:cNvSpPr txBox="1"/>
          <p:nvPr>
            <p:ph idx="1" type="body"/>
          </p:nvPr>
        </p:nvSpPr>
        <p:spPr>
          <a:xfrm>
            <a:off x="838200" y="1197204"/>
            <a:ext cx="10515600" cy="49797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2EB6CF"/>
              </a:buClr>
              <a:buSzPts val="2800"/>
              <a:buFont typeface="Noto Sans Symbols"/>
              <a:buChar char="▪"/>
              <a:defRPr b="0" i="0" sz="2800" u="none" cap="none" strike="noStrike">
                <a:solidFill>
                  <a:srgbClr val="7F7F7F"/>
                </a:solidFill>
                <a:latin typeface="Arial"/>
                <a:ea typeface="Arial"/>
                <a:cs typeface="Arial"/>
                <a:sym typeface="Arial"/>
              </a:defRPr>
            </a:lvl1pPr>
            <a:lvl2pPr indent="-381000" lvl="1" marL="914400" marR="0" rtl="0" algn="l">
              <a:lnSpc>
                <a:spcPct val="100000"/>
              </a:lnSpc>
              <a:spcBef>
                <a:spcPts val="500"/>
              </a:spcBef>
              <a:spcAft>
                <a:spcPts val="0"/>
              </a:spcAft>
              <a:buClr>
                <a:srgbClr val="B49823"/>
              </a:buClr>
              <a:buSzPts val="2400"/>
              <a:buFont typeface="Arial"/>
              <a:buChar char="•"/>
              <a:defRPr b="0" i="0" sz="2400" u="none" cap="none" strike="noStrike">
                <a:solidFill>
                  <a:srgbClr val="7F7F7F"/>
                </a:solidFill>
                <a:latin typeface="Arial"/>
                <a:ea typeface="Arial"/>
                <a:cs typeface="Arial"/>
                <a:sym typeface="Arial"/>
              </a:defRPr>
            </a:lvl2pPr>
            <a:lvl3pPr indent="-355600" lvl="2" marL="1371600" marR="0" rtl="0" algn="l">
              <a:lnSpc>
                <a:spcPct val="100000"/>
              </a:lnSpc>
              <a:spcBef>
                <a:spcPts val="500"/>
              </a:spcBef>
              <a:spcAft>
                <a:spcPts val="0"/>
              </a:spcAft>
              <a:buClr>
                <a:srgbClr val="2EB6CF"/>
              </a:buClr>
              <a:buSzPts val="2000"/>
              <a:buFont typeface="Noto Sans Symbols"/>
              <a:buChar char="▪"/>
              <a:defRPr b="0" i="0" sz="2000" u="none" cap="none" strike="noStrike">
                <a:solidFill>
                  <a:srgbClr val="7F7F7F"/>
                </a:solidFill>
                <a:latin typeface="Arial"/>
                <a:ea typeface="Arial"/>
                <a:cs typeface="Arial"/>
                <a:sym typeface="Arial"/>
              </a:defRPr>
            </a:lvl3pPr>
            <a:lvl4pPr indent="-349250" lvl="3" marL="1828800" marR="0" rtl="0" algn="l">
              <a:lnSpc>
                <a:spcPct val="100000"/>
              </a:lnSpc>
              <a:spcBef>
                <a:spcPts val="500"/>
              </a:spcBef>
              <a:spcAft>
                <a:spcPts val="0"/>
              </a:spcAft>
              <a:buClr>
                <a:srgbClr val="B49823"/>
              </a:buClr>
              <a:buSzPts val="1900"/>
              <a:buFont typeface="Arial"/>
              <a:buChar char="•"/>
              <a:defRPr b="0" i="0" sz="1900" u="none" cap="none" strike="noStrike">
                <a:solidFill>
                  <a:srgbClr val="7F7F7F"/>
                </a:solidFill>
                <a:latin typeface="Arial"/>
                <a:ea typeface="Arial"/>
                <a:cs typeface="Arial"/>
                <a:sym typeface="Arial"/>
              </a:defRPr>
            </a:lvl4pPr>
            <a:lvl5pPr indent="-349250" lvl="4" marL="2286000" marR="0" rtl="0" algn="l">
              <a:lnSpc>
                <a:spcPct val="100000"/>
              </a:lnSpc>
              <a:spcBef>
                <a:spcPts val="500"/>
              </a:spcBef>
              <a:spcAft>
                <a:spcPts val="0"/>
              </a:spcAft>
              <a:buClr>
                <a:srgbClr val="2EB6CF"/>
              </a:buClr>
              <a:buSzPts val="1900"/>
              <a:buFont typeface="Noto Sans Symbols"/>
              <a:buChar char="▪"/>
              <a:defRPr b="0" i="0" sz="1900" u="none" cap="none" strike="noStrike">
                <a:solidFill>
                  <a:srgbClr val="7F7F7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2" name="Google Shape;12;g11700bc5d3d_0_58"/>
          <p:cNvSpPr txBox="1"/>
          <p:nvPr>
            <p:ph idx="10" type="dt"/>
          </p:nvPr>
        </p:nvSpPr>
        <p:spPr>
          <a:xfrm>
            <a:off x="9849035" y="6356350"/>
            <a:ext cx="822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13" name="Google Shape;13;g11700bc5d3d_0_58"/>
          <p:cNvSpPr txBox="1"/>
          <p:nvPr>
            <p:ph idx="11" type="ftr"/>
          </p:nvPr>
        </p:nvSpPr>
        <p:spPr>
          <a:xfrm>
            <a:off x="5663214"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14" name="Google Shape;14;g11700bc5d3d_0_5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ackground pattern&#10;&#10;Description automatically generated" id="15" name="Google Shape;15;g11700bc5d3d_0_58"/>
          <p:cNvPicPr preferRelativeResize="0"/>
          <p:nvPr/>
        </p:nvPicPr>
        <p:blipFill rotWithShape="1">
          <a:blip r:embed="rId1">
            <a:alphaModFix/>
          </a:blip>
          <a:srcRect b="0" l="0" r="0" t="0"/>
          <a:stretch/>
        </p:blipFill>
        <p:spPr>
          <a:xfrm>
            <a:off x="0" y="0"/>
            <a:ext cx="12192000" cy="68579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3" name="Shape 63"/>
        <p:cNvGrpSpPr/>
        <p:nvPr/>
      </p:nvGrpSpPr>
      <p:grpSpPr>
        <a:xfrm>
          <a:off x="0" y="0"/>
          <a:ext cx="0" cy="0"/>
          <a:chOff x="0" y="0"/>
          <a:chExt cx="0" cy="0"/>
        </a:xfrm>
      </p:grpSpPr>
      <p:sp>
        <p:nvSpPr>
          <p:cNvPr id="64" name="Google Shape;64;g125e828e038_1_164"/>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5" name="Google Shape;65;g125e828e038_1_164"/>
          <p:cNvSpPr txBox="1"/>
          <p:nvPr>
            <p:ph idx="1" type="body"/>
          </p:nvPr>
        </p:nvSpPr>
        <p:spPr>
          <a:xfrm>
            <a:off x="838200" y="1197204"/>
            <a:ext cx="10515600" cy="49797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rgbClr val="2EB6CF"/>
              </a:buClr>
              <a:buSzPts val="2800"/>
              <a:buFont typeface="Noto Sans Symbols"/>
              <a:buChar char="▪"/>
              <a:defRPr b="0" i="0" sz="2800" u="none" cap="none" strike="noStrike">
                <a:solidFill>
                  <a:srgbClr val="7F7F7F"/>
                </a:solidFill>
                <a:latin typeface="Arial"/>
                <a:ea typeface="Arial"/>
                <a:cs typeface="Arial"/>
                <a:sym typeface="Arial"/>
              </a:defRPr>
            </a:lvl1pPr>
            <a:lvl2pPr indent="-381000" lvl="1" marL="914400" marR="0" rtl="0" algn="l">
              <a:lnSpc>
                <a:spcPct val="100000"/>
              </a:lnSpc>
              <a:spcBef>
                <a:spcPts val="500"/>
              </a:spcBef>
              <a:spcAft>
                <a:spcPts val="0"/>
              </a:spcAft>
              <a:buClr>
                <a:srgbClr val="B49823"/>
              </a:buClr>
              <a:buSzPts val="2400"/>
              <a:buFont typeface="Arial"/>
              <a:buChar char="•"/>
              <a:defRPr b="0" i="0" sz="2400" u="none" cap="none" strike="noStrike">
                <a:solidFill>
                  <a:srgbClr val="7F7F7F"/>
                </a:solidFill>
                <a:latin typeface="Arial"/>
                <a:ea typeface="Arial"/>
                <a:cs typeface="Arial"/>
                <a:sym typeface="Arial"/>
              </a:defRPr>
            </a:lvl2pPr>
            <a:lvl3pPr indent="-355600" lvl="2" marL="1371600" marR="0" rtl="0" algn="l">
              <a:lnSpc>
                <a:spcPct val="100000"/>
              </a:lnSpc>
              <a:spcBef>
                <a:spcPts val="500"/>
              </a:spcBef>
              <a:spcAft>
                <a:spcPts val="0"/>
              </a:spcAft>
              <a:buClr>
                <a:srgbClr val="2EB6CF"/>
              </a:buClr>
              <a:buSzPts val="2000"/>
              <a:buFont typeface="Noto Sans Symbols"/>
              <a:buChar char="▪"/>
              <a:defRPr b="0" i="0" sz="2000" u="none" cap="none" strike="noStrike">
                <a:solidFill>
                  <a:srgbClr val="7F7F7F"/>
                </a:solidFill>
                <a:latin typeface="Arial"/>
                <a:ea typeface="Arial"/>
                <a:cs typeface="Arial"/>
                <a:sym typeface="Arial"/>
              </a:defRPr>
            </a:lvl3pPr>
            <a:lvl4pPr indent="-342900" lvl="3" marL="1828800" marR="0" rtl="0" algn="l">
              <a:lnSpc>
                <a:spcPct val="100000"/>
              </a:lnSpc>
              <a:spcBef>
                <a:spcPts val="500"/>
              </a:spcBef>
              <a:spcAft>
                <a:spcPts val="0"/>
              </a:spcAft>
              <a:buClr>
                <a:srgbClr val="B49823"/>
              </a:buClr>
              <a:buSzPts val="1800"/>
              <a:buFont typeface="Arial"/>
              <a:buChar char="•"/>
              <a:defRPr b="0" i="0" sz="1800" u="none" cap="none" strike="noStrike">
                <a:solidFill>
                  <a:srgbClr val="7F7F7F"/>
                </a:solidFill>
                <a:latin typeface="Arial"/>
                <a:ea typeface="Arial"/>
                <a:cs typeface="Arial"/>
                <a:sym typeface="Arial"/>
              </a:defRPr>
            </a:lvl4pPr>
            <a:lvl5pPr indent="-342900" lvl="4" marL="2286000" marR="0" rtl="0" algn="l">
              <a:lnSpc>
                <a:spcPct val="100000"/>
              </a:lnSpc>
              <a:spcBef>
                <a:spcPts val="500"/>
              </a:spcBef>
              <a:spcAft>
                <a:spcPts val="0"/>
              </a:spcAft>
              <a:buClr>
                <a:srgbClr val="2EB6CF"/>
              </a:buClr>
              <a:buSzPts val="1800"/>
              <a:buFont typeface="Noto Sans Symbols"/>
              <a:buChar char="▪"/>
              <a:defRPr b="0" i="0" sz="1800" u="none" cap="none" strike="noStrike">
                <a:solidFill>
                  <a:srgbClr val="7F7F7F"/>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 name="Google Shape;66;g125e828e038_1_164"/>
          <p:cNvSpPr txBox="1"/>
          <p:nvPr>
            <p:ph idx="10" type="dt"/>
          </p:nvPr>
        </p:nvSpPr>
        <p:spPr>
          <a:xfrm>
            <a:off x="9849035" y="6356350"/>
            <a:ext cx="822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7" name="Google Shape;67;g125e828e038_1_164"/>
          <p:cNvSpPr txBox="1"/>
          <p:nvPr>
            <p:ph idx="11" type="ftr"/>
          </p:nvPr>
        </p:nvSpPr>
        <p:spPr>
          <a:xfrm>
            <a:off x="5663214"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8" name="Google Shape;68;g125e828e038_1_164"/>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ackground pattern&#10;&#10;Description automatically generated" id="69" name="Google Shape;69;g125e828e038_1_164"/>
          <p:cNvPicPr preferRelativeResize="0"/>
          <p:nvPr/>
        </p:nvPicPr>
        <p:blipFill rotWithShape="1">
          <a:blip r:embed="rId1">
            <a:alphaModFix/>
          </a:blip>
          <a:srcRect b="0" l="0" r="0" t="0"/>
          <a:stretch/>
        </p:blipFill>
        <p:spPr>
          <a:xfrm>
            <a:off x="0" y="0"/>
            <a:ext cx="12192000" cy="68579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7.png"/><Relationship Id="rId4" Type="http://schemas.openxmlformats.org/officeDocument/2006/relationships/image" Target="../media/image1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159.png"/><Relationship Id="rId4" Type="http://schemas.openxmlformats.org/officeDocument/2006/relationships/image" Target="../media/image149.png"/><Relationship Id="rId5"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63.png"/><Relationship Id="rId4" Type="http://schemas.openxmlformats.org/officeDocument/2006/relationships/image" Target="../media/image160.png"/><Relationship Id="rId5" Type="http://schemas.openxmlformats.org/officeDocument/2006/relationships/image" Target="../media/image155.png"/><Relationship Id="rId6" Type="http://schemas.openxmlformats.org/officeDocument/2006/relationships/image" Target="../media/image162.png"/><Relationship Id="rId7" Type="http://schemas.openxmlformats.org/officeDocument/2006/relationships/image" Target="../media/image158.jpg"/><Relationship Id="rId8" Type="http://schemas.openxmlformats.org/officeDocument/2006/relationships/image" Target="../media/image1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6.xml"/><Relationship Id="rId3" Type="http://schemas.openxmlformats.org/officeDocument/2006/relationships/image" Target="../media/image171.png"/><Relationship Id="rId4" Type="http://schemas.openxmlformats.org/officeDocument/2006/relationships/image" Target="../media/image172.png"/><Relationship Id="rId9" Type="http://schemas.openxmlformats.org/officeDocument/2006/relationships/image" Target="../media/image180.png"/><Relationship Id="rId5" Type="http://schemas.openxmlformats.org/officeDocument/2006/relationships/image" Target="../media/image165.png"/><Relationship Id="rId6" Type="http://schemas.openxmlformats.org/officeDocument/2006/relationships/image" Target="../media/image177.png"/><Relationship Id="rId7" Type="http://schemas.openxmlformats.org/officeDocument/2006/relationships/image" Target="../media/image176.png"/><Relationship Id="rId8" Type="http://schemas.openxmlformats.org/officeDocument/2006/relationships/image" Target="../media/image166.png"/><Relationship Id="rId11" Type="http://schemas.openxmlformats.org/officeDocument/2006/relationships/image" Target="../media/image170.png"/><Relationship Id="rId10" Type="http://schemas.openxmlformats.org/officeDocument/2006/relationships/image" Target="../media/image187.png"/><Relationship Id="rId13" Type="http://schemas.openxmlformats.org/officeDocument/2006/relationships/image" Target="../media/image182.png"/><Relationship Id="rId12" Type="http://schemas.openxmlformats.org/officeDocument/2006/relationships/image" Target="../media/image184.png"/><Relationship Id="rId14" Type="http://schemas.openxmlformats.org/officeDocument/2006/relationships/image" Target="../media/image17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hyperlink" Target="https://l.aswf.io/" TargetMode="External"/><Relationship Id="rId4" Type="http://schemas.openxmlformats.org/officeDocument/2006/relationships/image" Target="../media/image2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85.png"/><Relationship Id="rId4" Type="http://schemas.openxmlformats.org/officeDocument/2006/relationships/image" Target="../media/image175.jpg"/><Relationship Id="rId5" Type="http://schemas.openxmlformats.org/officeDocument/2006/relationships/image" Target="../media/image178.png"/><Relationship Id="rId6" Type="http://schemas.openxmlformats.org/officeDocument/2006/relationships/hyperlink" Target="https://github.com/AcademySoftwareFoundation/openvd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89.png"/><Relationship Id="rId4" Type="http://schemas.openxmlformats.org/officeDocument/2006/relationships/image" Target="../media/image181.png"/><Relationship Id="rId5" Type="http://schemas.openxmlformats.org/officeDocument/2006/relationships/image" Target="../media/image190.jpg"/><Relationship Id="rId6" Type="http://schemas.openxmlformats.org/officeDocument/2006/relationships/image" Target="../media/image166.png"/><Relationship Id="rId7" Type="http://schemas.openxmlformats.org/officeDocument/2006/relationships/hyperlink" Target="https://github.com/AcademySoftwareFoundation/OpenColorI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79.png"/><Relationship Id="rId4" Type="http://schemas.openxmlformats.org/officeDocument/2006/relationships/image" Target="../media/image192.jpg"/><Relationship Id="rId5" Type="http://schemas.openxmlformats.org/officeDocument/2006/relationships/image" Target="../media/image176.png"/><Relationship Id="rId6" Type="http://schemas.openxmlformats.org/officeDocument/2006/relationships/hyperlink" Target="https://github.com/AcademySoftwareFoundation/OpenCu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83.jpg"/><Relationship Id="rId4" Type="http://schemas.openxmlformats.org/officeDocument/2006/relationships/image" Target="../media/image191.jpg"/><Relationship Id="rId5" Type="http://schemas.openxmlformats.org/officeDocument/2006/relationships/image" Target="../media/image171.png"/><Relationship Id="rId6" Type="http://schemas.openxmlformats.org/officeDocument/2006/relationships/hyperlink" Target="https://github.com/AcademySoftwareFoundation/openex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88.jpg"/><Relationship Id="rId4" Type="http://schemas.openxmlformats.org/officeDocument/2006/relationships/hyperlink" Target="https://github.com/PixarAnimationStudios/OpenTimelineIO" TargetMode="External"/><Relationship Id="rId5" Type="http://schemas.openxmlformats.org/officeDocument/2006/relationships/image" Target="../media/image18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13.jpg"/><Relationship Id="rId4" Type="http://schemas.openxmlformats.org/officeDocument/2006/relationships/image" Target="../media/image196.jpg"/><Relationship Id="rId5" Type="http://schemas.openxmlformats.org/officeDocument/2006/relationships/image" Target="../media/image201.png"/><Relationship Id="rId6" Type="http://schemas.openxmlformats.org/officeDocument/2006/relationships/hyperlink" Target="https://github.com/AcademySoftwareFoundation/OpenShadingLanguag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172.png"/><Relationship Id="rId4" Type="http://schemas.openxmlformats.org/officeDocument/2006/relationships/hyperlink" Target="https://github.com/AcademySoftwareFoundation/MaterialX" TargetMode="External"/><Relationship Id="rId5" Type="http://schemas.openxmlformats.org/officeDocument/2006/relationships/image" Target="../media/image19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07.png"/><Relationship Id="rId4" Type="http://schemas.openxmlformats.org/officeDocument/2006/relationships/hyperlink" Target="https://github.com/nerdvegas/rez" TargetMode="External"/><Relationship Id="rId5" Type="http://schemas.openxmlformats.org/officeDocument/2006/relationships/image" Target="../media/image203.png"/><Relationship Id="rId6" Type="http://schemas.openxmlformats.org/officeDocument/2006/relationships/image" Target="../media/image19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hyperlink" Target="https://github.com/ampas/rawtoaces" TargetMode="External"/><Relationship Id="rId4" Type="http://schemas.openxmlformats.org/officeDocument/2006/relationships/image" Target="../media/image18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8.xml"/><Relationship Id="rId3" Type="http://schemas.openxmlformats.org/officeDocument/2006/relationships/image" Target="../media/image206.png"/><Relationship Id="rId4" Type="http://schemas.openxmlformats.org/officeDocument/2006/relationships/hyperlink" Target="https://tac.aswf.io/engagement/#OpenFX"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9.xml"/><Relationship Id="rId3" Type="http://schemas.openxmlformats.org/officeDocument/2006/relationships/image" Target="../media/image202.png"/><Relationship Id="rId4" Type="http://schemas.openxmlformats.org/officeDocument/2006/relationships/image" Target="../media/image210.png"/><Relationship Id="rId5" Type="http://schemas.openxmlformats.org/officeDocument/2006/relationships/image" Target="../media/image208.png"/><Relationship Id="rId6" Type="http://schemas.openxmlformats.org/officeDocument/2006/relationships/image" Target="../media/image199.png"/><Relationship Id="rId7" Type="http://schemas.openxmlformats.org/officeDocument/2006/relationships/image" Target="../media/image1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0.xml"/><Relationship Id="rId3" Type="http://schemas.openxmlformats.org/officeDocument/2006/relationships/image" Target="../media/image2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tac.aswf.io/engagement/" TargetMode="External"/><Relationship Id="rId4" Type="http://schemas.openxmlformats.org/officeDocument/2006/relationships/image" Target="../media/image2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comments" Target="../comments/commen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0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0" Type="http://schemas.openxmlformats.org/officeDocument/2006/relationships/image" Target="../media/image89.png"/><Relationship Id="rId84" Type="http://schemas.openxmlformats.org/officeDocument/2006/relationships/image" Target="../media/image133.png"/><Relationship Id="rId83" Type="http://schemas.openxmlformats.org/officeDocument/2006/relationships/image" Target="../media/image141.png"/><Relationship Id="rId42" Type="http://schemas.openxmlformats.org/officeDocument/2006/relationships/image" Target="../media/image97.png"/><Relationship Id="rId86" Type="http://schemas.openxmlformats.org/officeDocument/2006/relationships/image" Target="../media/image145.png"/><Relationship Id="rId41" Type="http://schemas.openxmlformats.org/officeDocument/2006/relationships/image" Target="../media/image94.png"/><Relationship Id="rId85" Type="http://schemas.openxmlformats.org/officeDocument/2006/relationships/image" Target="../media/image148.png"/><Relationship Id="rId44" Type="http://schemas.openxmlformats.org/officeDocument/2006/relationships/image" Target="../media/image107.png"/><Relationship Id="rId88" Type="http://schemas.openxmlformats.org/officeDocument/2006/relationships/image" Target="../media/image140.png"/><Relationship Id="rId43" Type="http://schemas.openxmlformats.org/officeDocument/2006/relationships/image" Target="../media/image99.png"/><Relationship Id="rId87" Type="http://schemas.openxmlformats.org/officeDocument/2006/relationships/image" Target="../media/image131.png"/><Relationship Id="rId46" Type="http://schemas.openxmlformats.org/officeDocument/2006/relationships/image" Target="../media/image106.png"/><Relationship Id="rId45" Type="http://schemas.openxmlformats.org/officeDocument/2006/relationships/image" Target="../media/image96.png"/><Relationship Id="rId89" Type="http://schemas.openxmlformats.org/officeDocument/2006/relationships/image" Target="../media/image146.png"/><Relationship Id="rId80" Type="http://schemas.openxmlformats.org/officeDocument/2006/relationships/image" Target="../media/image138.png"/><Relationship Id="rId82" Type="http://schemas.openxmlformats.org/officeDocument/2006/relationships/image" Target="../media/image143.png"/><Relationship Id="rId81"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6.jpg"/><Relationship Id="rId4" Type="http://schemas.openxmlformats.org/officeDocument/2006/relationships/image" Target="../media/image59.png"/><Relationship Id="rId9" Type="http://schemas.openxmlformats.org/officeDocument/2006/relationships/image" Target="../media/image69.png"/><Relationship Id="rId48" Type="http://schemas.openxmlformats.org/officeDocument/2006/relationships/image" Target="../media/image98.png"/><Relationship Id="rId47" Type="http://schemas.openxmlformats.org/officeDocument/2006/relationships/image" Target="../media/image104.png"/><Relationship Id="rId49" Type="http://schemas.openxmlformats.org/officeDocument/2006/relationships/image" Target="../media/image101.png"/><Relationship Id="rId5" Type="http://schemas.openxmlformats.org/officeDocument/2006/relationships/image" Target="../media/image65.png"/><Relationship Id="rId6" Type="http://schemas.openxmlformats.org/officeDocument/2006/relationships/image" Target="../media/image61.png"/><Relationship Id="rId7" Type="http://schemas.openxmlformats.org/officeDocument/2006/relationships/image" Target="../media/image53.png"/><Relationship Id="rId8" Type="http://schemas.openxmlformats.org/officeDocument/2006/relationships/image" Target="../media/image67.png"/><Relationship Id="rId73" Type="http://schemas.openxmlformats.org/officeDocument/2006/relationships/image" Target="../media/image130.png"/><Relationship Id="rId72" Type="http://schemas.openxmlformats.org/officeDocument/2006/relationships/image" Target="../media/image120.png"/><Relationship Id="rId31" Type="http://schemas.openxmlformats.org/officeDocument/2006/relationships/image" Target="../media/image77.png"/><Relationship Id="rId75" Type="http://schemas.openxmlformats.org/officeDocument/2006/relationships/image" Target="../media/image121.png"/><Relationship Id="rId30" Type="http://schemas.openxmlformats.org/officeDocument/2006/relationships/image" Target="../media/image86.png"/><Relationship Id="rId74" Type="http://schemas.openxmlformats.org/officeDocument/2006/relationships/image" Target="../media/image132.png"/><Relationship Id="rId33" Type="http://schemas.openxmlformats.org/officeDocument/2006/relationships/image" Target="../media/image87.png"/><Relationship Id="rId77" Type="http://schemas.openxmlformats.org/officeDocument/2006/relationships/image" Target="../media/image135.png"/><Relationship Id="rId32" Type="http://schemas.openxmlformats.org/officeDocument/2006/relationships/image" Target="../media/image84.jpg"/><Relationship Id="rId76" Type="http://schemas.openxmlformats.org/officeDocument/2006/relationships/image" Target="../media/image137.png"/><Relationship Id="rId35" Type="http://schemas.openxmlformats.org/officeDocument/2006/relationships/image" Target="../media/image88.png"/><Relationship Id="rId79" Type="http://schemas.openxmlformats.org/officeDocument/2006/relationships/image" Target="../media/image129.png"/><Relationship Id="rId34" Type="http://schemas.openxmlformats.org/officeDocument/2006/relationships/image" Target="../media/image80.png"/><Relationship Id="rId78" Type="http://schemas.openxmlformats.org/officeDocument/2006/relationships/image" Target="../media/image128.png"/><Relationship Id="rId71" Type="http://schemas.openxmlformats.org/officeDocument/2006/relationships/image" Target="../media/image136.png"/><Relationship Id="rId70" Type="http://schemas.openxmlformats.org/officeDocument/2006/relationships/image" Target="../media/image134.png"/><Relationship Id="rId37" Type="http://schemas.openxmlformats.org/officeDocument/2006/relationships/image" Target="../media/image81.png"/><Relationship Id="rId36" Type="http://schemas.openxmlformats.org/officeDocument/2006/relationships/image" Target="../media/image91.png"/><Relationship Id="rId39" Type="http://schemas.openxmlformats.org/officeDocument/2006/relationships/image" Target="../media/image93.png"/><Relationship Id="rId38" Type="http://schemas.openxmlformats.org/officeDocument/2006/relationships/image" Target="../media/image95.png"/><Relationship Id="rId62" Type="http://schemas.openxmlformats.org/officeDocument/2006/relationships/image" Target="../media/image119.png"/><Relationship Id="rId61" Type="http://schemas.openxmlformats.org/officeDocument/2006/relationships/image" Target="../media/image114.png"/><Relationship Id="rId20" Type="http://schemas.openxmlformats.org/officeDocument/2006/relationships/image" Target="../media/image68.png"/><Relationship Id="rId64" Type="http://schemas.openxmlformats.org/officeDocument/2006/relationships/image" Target="../media/image117.png"/><Relationship Id="rId63" Type="http://schemas.openxmlformats.org/officeDocument/2006/relationships/image" Target="../media/image110.png"/><Relationship Id="rId22" Type="http://schemas.openxmlformats.org/officeDocument/2006/relationships/image" Target="../media/image64.png"/><Relationship Id="rId66" Type="http://schemas.openxmlformats.org/officeDocument/2006/relationships/image" Target="../media/image112.png"/><Relationship Id="rId21" Type="http://schemas.openxmlformats.org/officeDocument/2006/relationships/image" Target="../media/image85.png"/><Relationship Id="rId65" Type="http://schemas.openxmlformats.org/officeDocument/2006/relationships/image" Target="../media/image125.png"/><Relationship Id="rId24" Type="http://schemas.openxmlformats.org/officeDocument/2006/relationships/image" Target="../media/image82.png"/><Relationship Id="rId68" Type="http://schemas.openxmlformats.org/officeDocument/2006/relationships/image" Target="../media/image124.png"/><Relationship Id="rId23" Type="http://schemas.openxmlformats.org/officeDocument/2006/relationships/image" Target="../media/image90.png"/><Relationship Id="rId67" Type="http://schemas.openxmlformats.org/officeDocument/2006/relationships/image" Target="../media/image127.png"/><Relationship Id="rId60" Type="http://schemas.openxmlformats.org/officeDocument/2006/relationships/image" Target="../media/image105.png"/><Relationship Id="rId26" Type="http://schemas.openxmlformats.org/officeDocument/2006/relationships/image" Target="../media/image79.png"/><Relationship Id="rId25" Type="http://schemas.openxmlformats.org/officeDocument/2006/relationships/image" Target="../media/image75.png"/><Relationship Id="rId69" Type="http://schemas.openxmlformats.org/officeDocument/2006/relationships/image" Target="../media/image116.png"/><Relationship Id="rId28" Type="http://schemas.openxmlformats.org/officeDocument/2006/relationships/image" Target="../media/image76.png"/><Relationship Id="rId27" Type="http://schemas.openxmlformats.org/officeDocument/2006/relationships/image" Target="../media/image74.png"/><Relationship Id="rId29" Type="http://schemas.openxmlformats.org/officeDocument/2006/relationships/image" Target="../media/image83.png"/><Relationship Id="rId51" Type="http://schemas.openxmlformats.org/officeDocument/2006/relationships/image" Target="../media/image100.png"/><Relationship Id="rId95" Type="http://schemas.openxmlformats.org/officeDocument/2006/relationships/image" Target="../media/image152.png"/><Relationship Id="rId50" Type="http://schemas.openxmlformats.org/officeDocument/2006/relationships/image" Target="../media/image113.png"/><Relationship Id="rId94" Type="http://schemas.openxmlformats.org/officeDocument/2006/relationships/image" Target="../media/image144.png"/><Relationship Id="rId53" Type="http://schemas.openxmlformats.org/officeDocument/2006/relationships/image" Target="../media/image122.png"/><Relationship Id="rId52" Type="http://schemas.openxmlformats.org/officeDocument/2006/relationships/image" Target="../media/image102.png"/><Relationship Id="rId11" Type="http://schemas.openxmlformats.org/officeDocument/2006/relationships/image" Target="../media/image72.png"/><Relationship Id="rId55" Type="http://schemas.openxmlformats.org/officeDocument/2006/relationships/image" Target="../media/image108.png"/><Relationship Id="rId10" Type="http://schemas.openxmlformats.org/officeDocument/2006/relationships/image" Target="../media/image52.png"/><Relationship Id="rId54" Type="http://schemas.openxmlformats.org/officeDocument/2006/relationships/image" Target="../media/image103.png"/><Relationship Id="rId13" Type="http://schemas.openxmlformats.org/officeDocument/2006/relationships/image" Target="../media/image70.png"/><Relationship Id="rId57" Type="http://schemas.openxmlformats.org/officeDocument/2006/relationships/image" Target="../media/image109.png"/><Relationship Id="rId12" Type="http://schemas.openxmlformats.org/officeDocument/2006/relationships/image" Target="../media/image58.png"/><Relationship Id="rId56" Type="http://schemas.openxmlformats.org/officeDocument/2006/relationships/image" Target="../media/image118.png"/><Relationship Id="rId91" Type="http://schemas.openxmlformats.org/officeDocument/2006/relationships/image" Target="../media/image151.png"/><Relationship Id="rId90" Type="http://schemas.openxmlformats.org/officeDocument/2006/relationships/image" Target="../media/image167.png"/><Relationship Id="rId93" Type="http://schemas.openxmlformats.org/officeDocument/2006/relationships/image" Target="../media/image139.png"/><Relationship Id="rId92" Type="http://schemas.openxmlformats.org/officeDocument/2006/relationships/image" Target="../media/image142.png"/><Relationship Id="rId15" Type="http://schemas.openxmlformats.org/officeDocument/2006/relationships/image" Target="../media/image78.png"/><Relationship Id="rId59" Type="http://schemas.openxmlformats.org/officeDocument/2006/relationships/image" Target="../media/image115.png"/><Relationship Id="rId14" Type="http://schemas.openxmlformats.org/officeDocument/2006/relationships/image" Target="../media/image66.png"/><Relationship Id="rId58" Type="http://schemas.openxmlformats.org/officeDocument/2006/relationships/image" Target="../media/image111.png"/><Relationship Id="rId17" Type="http://schemas.openxmlformats.org/officeDocument/2006/relationships/image" Target="../media/image71.png"/><Relationship Id="rId16" Type="http://schemas.openxmlformats.org/officeDocument/2006/relationships/image" Target="../media/image62.png"/><Relationship Id="rId19" Type="http://schemas.openxmlformats.org/officeDocument/2006/relationships/image" Target="../media/image63.png"/><Relationship Id="rId18"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7.png"/><Relationship Id="rId4" Type="http://schemas.openxmlformats.org/officeDocument/2006/relationships/image" Target="../media/image168.png"/><Relationship Id="rId5" Type="http://schemas.openxmlformats.org/officeDocument/2006/relationships/image" Target="../media/image1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156.png"/><Relationship Id="rId4" Type="http://schemas.openxmlformats.org/officeDocument/2006/relationships/hyperlink" Target="http://report.aswf.io" TargetMode="External"/><Relationship Id="rId5" Type="http://schemas.openxmlformats.org/officeDocument/2006/relationships/image" Target="../media/image16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
          <p:cNvSpPr txBox="1"/>
          <p:nvPr>
            <p:ph type="title"/>
          </p:nvPr>
        </p:nvSpPr>
        <p:spPr>
          <a:xfrm>
            <a:off x="2121150" y="2875800"/>
            <a:ext cx="7949700" cy="1106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6600"/>
              <a:buFont typeface="Arial"/>
              <a:buNone/>
            </a:pPr>
            <a:r>
              <a:rPr lang="en-US" sz="6600"/>
              <a:t>Overview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9"/>
          <p:cNvSpPr txBox="1"/>
          <p:nvPr>
            <p:ph idx="4294967295"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449" name="Google Shape;449;p9"/>
          <p:cNvPicPr preferRelativeResize="0"/>
          <p:nvPr/>
        </p:nvPicPr>
        <p:blipFill rotWithShape="1">
          <a:blip r:embed="rId3">
            <a:alphaModFix/>
          </a:blip>
          <a:srcRect b="0" l="0" r="0" t="0"/>
          <a:stretch/>
        </p:blipFill>
        <p:spPr>
          <a:xfrm>
            <a:off x="8529787" y="2408596"/>
            <a:ext cx="3243310" cy="1066328"/>
          </a:xfrm>
          <a:prstGeom prst="rect">
            <a:avLst/>
          </a:prstGeom>
          <a:noFill/>
          <a:ln>
            <a:noFill/>
          </a:ln>
          <a:effectLst>
            <a:outerShdw blurRad="228600" rotWithShape="0" dir="5400000" dist="82779">
              <a:srgbClr val="000000">
                <a:alpha val="64313"/>
              </a:srgbClr>
            </a:outerShdw>
          </a:effectLst>
        </p:spPr>
      </p:pic>
      <p:pic>
        <p:nvPicPr>
          <p:cNvPr descr="Google Shape;305;p2" id="450" name="Google Shape;450;p9"/>
          <p:cNvPicPr preferRelativeResize="0"/>
          <p:nvPr/>
        </p:nvPicPr>
        <p:blipFill rotWithShape="1">
          <a:blip r:embed="rId4">
            <a:alphaModFix/>
          </a:blip>
          <a:srcRect b="0" l="0" r="0" t="0"/>
          <a:stretch/>
        </p:blipFill>
        <p:spPr>
          <a:xfrm>
            <a:off x="866578" y="1547030"/>
            <a:ext cx="3018059" cy="3018060"/>
          </a:xfrm>
          <a:prstGeom prst="rect">
            <a:avLst/>
          </a:prstGeom>
          <a:noFill/>
          <a:ln>
            <a:noFill/>
          </a:ln>
          <a:effectLst>
            <a:outerShdw blurRad="228600" rotWithShape="0" dir="5400000" dist="82779">
              <a:srgbClr val="000000"/>
            </a:outerShdw>
          </a:effectLst>
        </p:spPr>
      </p:pic>
      <p:sp>
        <p:nvSpPr>
          <p:cNvPr id="451" name="Google Shape;451;p9"/>
          <p:cNvSpPr txBox="1"/>
          <p:nvPr/>
        </p:nvSpPr>
        <p:spPr>
          <a:xfrm>
            <a:off x="4133860" y="1786807"/>
            <a:ext cx="4003829" cy="286232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10"/>
          <p:cNvSpPr txBox="1"/>
          <p:nvPr/>
        </p:nvSpPr>
        <p:spPr>
          <a:xfrm>
            <a:off x="1550506" y="353600"/>
            <a:ext cx="90909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Why the Academy Software Foundation?</a:t>
            </a:r>
            <a:endParaRPr>
              <a:solidFill>
                <a:schemeClr val="lt1"/>
              </a:solidFill>
            </a:endParaRPr>
          </a:p>
        </p:txBody>
      </p:sp>
      <p:sp>
        <p:nvSpPr>
          <p:cNvPr id="457" name="Google Shape;457;p10"/>
          <p:cNvSpPr txBox="1"/>
          <p:nvPr>
            <p:ph idx="1" type="body"/>
          </p:nvPr>
        </p:nvSpPr>
        <p:spPr>
          <a:xfrm>
            <a:off x="558275" y="2138175"/>
            <a:ext cx="11160000" cy="31467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458" name="Google Shape;458;p10"/>
          <p:cNvPicPr preferRelativeResize="0"/>
          <p:nvPr/>
        </p:nvPicPr>
        <p:blipFill>
          <a:blip r:embed="rId3">
            <a:alphaModFix/>
          </a:blip>
          <a:stretch>
            <a:fillRect/>
          </a:stretch>
        </p:blipFill>
        <p:spPr>
          <a:xfrm>
            <a:off x="7363250" y="1452575"/>
            <a:ext cx="4250826" cy="80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0" st="0"/>
                                            </p:txEl>
                                          </p:spTgt>
                                        </p:tgtEl>
                                        <p:attrNameLst>
                                          <p:attrName>style.visibility</p:attrName>
                                        </p:attrNameLst>
                                      </p:cBhvr>
                                      <p:to>
                                        <p:strVal val="visible"/>
                                      </p:to>
                                    </p:set>
                                    <p:animEffect filter="fade" transition="in">
                                      <p:cBhvr>
                                        <p:cTn dur="200"/>
                                        <p:tgtEl>
                                          <p:spTgt spid="4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1" st="1"/>
                                            </p:txEl>
                                          </p:spTgt>
                                        </p:tgtEl>
                                        <p:attrNameLst>
                                          <p:attrName>style.visibility</p:attrName>
                                        </p:attrNameLst>
                                      </p:cBhvr>
                                      <p:to>
                                        <p:strVal val="visible"/>
                                      </p:to>
                                    </p:set>
                                    <p:animEffect filter="fade" transition="in">
                                      <p:cBhvr>
                                        <p:cTn dur="200"/>
                                        <p:tgtEl>
                                          <p:spTgt spid="4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2" st="2"/>
                                            </p:txEl>
                                          </p:spTgt>
                                        </p:tgtEl>
                                        <p:attrNameLst>
                                          <p:attrName>style.visibility</p:attrName>
                                        </p:attrNameLst>
                                      </p:cBhvr>
                                      <p:to>
                                        <p:strVal val="visible"/>
                                      </p:to>
                                    </p:set>
                                    <p:animEffect filter="fade" transition="in">
                                      <p:cBhvr>
                                        <p:cTn dur="200"/>
                                        <p:tgtEl>
                                          <p:spTgt spid="4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3" st="3"/>
                                            </p:txEl>
                                          </p:spTgt>
                                        </p:tgtEl>
                                        <p:attrNameLst>
                                          <p:attrName>style.visibility</p:attrName>
                                        </p:attrNameLst>
                                      </p:cBhvr>
                                      <p:to>
                                        <p:strVal val="visible"/>
                                      </p:to>
                                    </p:set>
                                    <p:animEffect filter="fade" transition="in">
                                      <p:cBhvr>
                                        <p:cTn dur="200"/>
                                        <p:tgtEl>
                                          <p:spTgt spid="45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 name="Shape 462"/>
        <p:cNvGrpSpPr/>
        <p:nvPr/>
      </p:nvGrpSpPr>
      <p:grpSpPr>
        <a:xfrm>
          <a:off x="0" y="0"/>
          <a:ext cx="0" cy="0"/>
          <a:chOff x="0" y="0"/>
          <a:chExt cx="0" cy="0"/>
        </a:xfrm>
      </p:grpSpPr>
      <p:sp>
        <p:nvSpPr>
          <p:cNvPr id="463" name="Google Shape;463;g142bb772fa3_1_173" title="Milestone Tall Arrow"/>
          <p:cNvSpPr/>
          <p:nvPr/>
        </p:nvSpPr>
        <p:spPr>
          <a:xfrm>
            <a:off x="1365197" y="324730"/>
            <a:ext cx="465600" cy="5368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64" name="Google Shape;464;g142bb772fa3_1_173" title="Milestone Number"/>
          <p:cNvSpPr/>
          <p:nvPr/>
        </p:nvSpPr>
        <p:spPr>
          <a:xfrm>
            <a:off x="1450948" y="473685"/>
            <a:ext cx="294300" cy="3078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465" name="Google Shape;465;g142bb772fa3_1_173"/>
          <p:cNvSpPr txBox="1"/>
          <p:nvPr/>
        </p:nvSpPr>
        <p:spPr>
          <a:xfrm>
            <a:off x="-193258" y="324729"/>
            <a:ext cx="1449900" cy="256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800"/>
              <a:buFont typeface="Arial"/>
              <a:buNone/>
            </a:pPr>
            <a:r>
              <a:rPr b="1" i="0" lang="en-US" sz="18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466" name="Google Shape;466;g142bb772fa3_1_173"/>
          <p:cNvSpPr txBox="1"/>
          <p:nvPr/>
        </p:nvSpPr>
        <p:spPr>
          <a:xfrm>
            <a:off x="-10655" y="936671"/>
            <a:ext cx="1240200" cy="142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August 10, 2018</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1" lang="en-US" sz="1000" u="none" cap="none" strike="noStrike">
                <a:solidFill>
                  <a:srgbClr val="FFFFFF"/>
                </a:solidFill>
                <a:latin typeface="Trebuchet MS"/>
                <a:ea typeface="Trebuchet MS"/>
                <a:cs typeface="Trebuchet MS"/>
                <a:sym typeface="Trebuchet MS"/>
              </a:rPr>
              <a:t>Founding members:</a:t>
            </a:r>
            <a:endParaRPr b="0" i="1"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Animal Logic</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Autodesk</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Blue Sky Studios</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Cisco</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DNEG</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DreamWorks Animation</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Epic Games</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Foundry</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Google Cloud</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Intel</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SideFX</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The Walt Disney Studios</a:t>
            </a:r>
            <a:endParaRPr b="0" i="0" sz="10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Weta Digital</a:t>
            </a:r>
            <a:endParaRPr b="0" i="0" sz="1000" u="none" cap="none" strike="noStrike">
              <a:solidFill>
                <a:srgbClr val="FFFFFF"/>
              </a:solidFill>
              <a:latin typeface="Trebuchet MS"/>
              <a:ea typeface="Trebuchet MS"/>
              <a:cs typeface="Trebuchet MS"/>
              <a:sym typeface="Trebuchet MS"/>
            </a:endParaRPr>
          </a:p>
        </p:txBody>
      </p:sp>
      <p:grpSp>
        <p:nvGrpSpPr>
          <p:cNvPr id="467" name="Google Shape;467;g142bb772fa3_1_173"/>
          <p:cNvGrpSpPr/>
          <p:nvPr/>
        </p:nvGrpSpPr>
        <p:grpSpPr>
          <a:xfrm>
            <a:off x="2063774" y="943557"/>
            <a:ext cx="1592989" cy="4737415"/>
            <a:chOff x="2909369" y="374521"/>
            <a:chExt cx="1720105" cy="5115447"/>
          </a:xfrm>
        </p:grpSpPr>
        <p:sp>
          <p:nvSpPr>
            <p:cNvPr id="468" name="Google Shape;468;g142bb772fa3_1_173" title="Milestone Arrow"/>
            <p:cNvSpPr/>
            <p:nvPr/>
          </p:nvSpPr>
          <p:spPr>
            <a:xfrm>
              <a:off x="2909369" y="2525068"/>
              <a:ext cx="470400" cy="2964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69" name="Google Shape;469;g142bb772fa3_1_173" title="Milestone Number"/>
            <p:cNvSpPr/>
            <p:nvPr/>
          </p:nvSpPr>
          <p:spPr>
            <a:xfrm>
              <a:off x="2996061" y="264777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470" name="Google Shape;470;g142bb772fa3_1_173" title="Milestone Text"/>
            <p:cNvGrpSpPr/>
            <p:nvPr/>
          </p:nvGrpSpPr>
          <p:grpSpPr>
            <a:xfrm>
              <a:off x="2911074" y="374521"/>
              <a:ext cx="1718400" cy="754650"/>
              <a:chOff x="2084853" y="-1135725"/>
              <a:chExt cx="1718400" cy="754650"/>
            </a:xfrm>
          </p:grpSpPr>
          <p:sp>
            <p:nvSpPr>
              <p:cNvPr id="471" name="Google Shape;471;g142bb772fa3_1_173"/>
              <p:cNvSpPr txBox="1"/>
              <p:nvPr/>
            </p:nvSpPr>
            <p:spPr>
              <a:xfrm>
                <a:off x="2084853" y="-1135725"/>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472" name="Google Shape;472;g142bb772fa3_1_173"/>
              <p:cNvSpPr txBox="1"/>
              <p:nvPr/>
            </p:nvSpPr>
            <p:spPr>
              <a:xfrm>
                <a:off x="2084853" y="-53497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October 23,2018</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OpenVDB</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chemeClr val="lt1"/>
                    </a:solidFill>
                    <a:latin typeface="Trebuchet MS"/>
                    <a:ea typeface="Trebuchet MS"/>
                    <a:cs typeface="Trebuchet MS"/>
                    <a:sym typeface="Trebuchet MS"/>
                  </a:rPr>
                  <a:t>New members:</a:t>
                </a:r>
                <a:endParaRPr b="0" i="1"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Sony Pictures Entertainment</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Warner Bros.</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Blender Foundation</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Visual Effects Society</a:t>
                </a:r>
                <a:endParaRPr b="0" i="0" sz="1000" u="none" cap="none" strike="noStrike">
                  <a:solidFill>
                    <a:schemeClr val="lt1"/>
                  </a:solidFill>
                  <a:latin typeface="Trebuchet MS"/>
                  <a:ea typeface="Trebuchet MS"/>
                  <a:cs typeface="Trebuchet MS"/>
                  <a:sym typeface="Trebuchet MS"/>
                </a:endParaRPr>
              </a:p>
            </p:txBody>
          </p:sp>
        </p:grpSp>
      </p:grpSp>
      <p:grpSp>
        <p:nvGrpSpPr>
          <p:cNvPr id="473" name="Google Shape;473;g142bb772fa3_1_173" title="Milestone 4"/>
          <p:cNvGrpSpPr/>
          <p:nvPr/>
        </p:nvGrpSpPr>
        <p:grpSpPr>
          <a:xfrm>
            <a:off x="3402459" y="3394749"/>
            <a:ext cx="1246068" cy="2292977"/>
            <a:chOff x="5391617" y="2964030"/>
            <a:chExt cx="1345500" cy="2475950"/>
          </a:xfrm>
        </p:grpSpPr>
        <p:sp>
          <p:nvSpPr>
            <p:cNvPr id="474" name="Google Shape;474;g142bb772fa3_1_173" title="Milestone Arrow"/>
            <p:cNvSpPr/>
            <p:nvPr/>
          </p:nvSpPr>
          <p:spPr>
            <a:xfrm>
              <a:off x="5395955"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75" name="Google Shape;475;g142bb772fa3_1_173" title="Milestone Number"/>
            <p:cNvSpPr/>
            <p:nvPr/>
          </p:nvSpPr>
          <p:spPr>
            <a:xfrm>
              <a:off x="5482670"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476" name="Google Shape;476;g142bb772fa3_1_173" title="Milestone Text"/>
            <p:cNvGrpSpPr/>
            <p:nvPr/>
          </p:nvGrpSpPr>
          <p:grpSpPr>
            <a:xfrm>
              <a:off x="5391617" y="2964030"/>
              <a:ext cx="1345500" cy="475017"/>
              <a:chOff x="2097501" y="1504439"/>
              <a:chExt cx="1345500" cy="475017"/>
            </a:xfrm>
          </p:grpSpPr>
          <p:sp>
            <p:nvSpPr>
              <p:cNvPr id="477" name="Google Shape;477;g142bb772fa3_1_173"/>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78" name="Google Shape;478;g142bb772fa3_1_173"/>
              <p:cNvSpPr txBox="1"/>
              <p:nvPr/>
            </p:nvSpPr>
            <p:spPr>
              <a:xfrm>
                <a:off x="2101019" y="1504439"/>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May 1,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B0F0"/>
                  </a:solidFill>
                  <a:latin typeface="Trebuchet MS"/>
                  <a:ea typeface="Trebuchet MS"/>
                  <a:cs typeface="Trebuchet MS"/>
                  <a:sym typeface="Trebuchet MS"/>
                </a:endParaRPr>
              </a:p>
            </p:txBody>
          </p:sp>
          <p:sp>
            <p:nvSpPr>
              <p:cNvPr id="479" name="Google Shape;479;g142bb772fa3_1_173"/>
              <p:cNvSpPr txBox="1"/>
              <p:nvPr/>
            </p:nvSpPr>
            <p:spPr>
              <a:xfrm>
                <a:off x="2100994" y="1723115"/>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OpenEXR</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OpenCue</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NVIDIA</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ftrack</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Red Hat</a:t>
                </a:r>
                <a:endParaRPr b="0" i="0" sz="1000" u="none" cap="none" strike="noStrike">
                  <a:solidFill>
                    <a:schemeClr val="lt1"/>
                  </a:solidFill>
                  <a:latin typeface="Trebuchet MS"/>
                  <a:ea typeface="Trebuchet MS"/>
                  <a:cs typeface="Trebuchet MS"/>
                  <a:sym typeface="Trebuchet MS"/>
                </a:endParaRPr>
              </a:p>
            </p:txBody>
          </p:sp>
        </p:grpSp>
      </p:grpSp>
      <p:grpSp>
        <p:nvGrpSpPr>
          <p:cNvPr id="480" name="Google Shape;480;g142bb772fa3_1_173" title="Milestone 8"/>
          <p:cNvGrpSpPr/>
          <p:nvPr/>
        </p:nvGrpSpPr>
        <p:grpSpPr>
          <a:xfrm>
            <a:off x="5524074" y="4474403"/>
            <a:ext cx="498705" cy="563717"/>
            <a:chOff x="7791443" y="4810913"/>
            <a:chExt cx="538500" cy="608700"/>
          </a:xfrm>
        </p:grpSpPr>
        <p:sp>
          <p:nvSpPr>
            <p:cNvPr id="481" name="Google Shape;481;g142bb772fa3_1_173"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C3602C"/>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82" name="Google Shape;482;g142bb772fa3_1_173"/>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C3602C"/>
                  </a:solidFill>
                  <a:latin typeface="Trebuchet MS"/>
                  <a:ea typeface="Trebuchet MS"/>
                  <a:cs typeface="Trebuchet MS"/>
                  <a:sym typeface="Trebuchet MS"/>
                </a:rPr>
                <a:t>COVID</a:t>
              </a:r>
              <a:endParaRPr b="0" i="0" sz="1400" u="none" cap="none" strike="noStrike">
                <a:solidFill>
                  <a:srgbClr val="C3602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C3602C"/>
                  </a:solidFill>
                  <a:latin typeface="Trebuchet MS"/>
                  <a:ea typeface="Trebuchet MS"/>
                  <a:cs typeface="Trebuchet MS"/>
                  <a:sym typeface="Trebuchet MS"/>
                </a:rPr>
                <a:t>19</a:t>
              </a:r>
              <a:endParaRPr b="0" i="0" sz="1050" u="none" cap="none" strike="noStrike">
                <a:solidFill>
                  <a:srgbClr val="C3602C"/>
                </a:solidFill>
                <a:latin typeface="Arial"/>
                <a:ea typeface="Arial"/>
                <a:cs typeface="Arial"/>
                <a:sym typeface="Arial"/>
              </a:endParaRPr>
            </a:p>
          </p:txBody>
        </p:sp>
      </p:grpSp>
      <p:grpSp>
        <p:nvGrpSpPr>
          <p:cNvPr id="483" name="Google Shape;483;g142bb772fa3_1_173" title="Milestone 3"/>
          <p:cNvGrpSpPr/>
          <p:nvPr/>
        </p:nvGrpSpPr>
        <p:grpSpPr>
          <a:xfrm>
            <a:off x="2709569" y="2953155"/>
            <a:ext cx="1591600" cy="2711607"/>
            <a:chOff x="3422587" y="2511301"/>
            <a:chExt cx="1718605" cy="2927985"/>
          </a:xfrm>
        </p:grpSpPr>
        <p:sp>
          <p:nvSpPr>
            <p:cNvPr id="484" name="Google Shape;484;g142bb772fa3_1_173" title="Milestone Arrow"/>
            <p:cNvSpPr/>
            <p:nvPr/>
          </p:nvSpPr>
          <p:spPr>
            <a:xfrm>
              <a:off x="3422587" y="2963386"/>
              <a:ext cx="470400" cy="2475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85" name="Google Shape;485;g142bb772fa3_1_173" title="Milestone Number"/>
            <p:cNvSpPr/>
            <p:nvPr/>
          </p:nvSpPr>
          <p:spPr>
            <a:xfrm>
              <a:off x="3509279" y="3098809"/>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486" name="Google Shape;486;g142bb772fa3_1_173"/>
            <p:cNvSpPr txBox="1"/>
            <p:nvPr/>
          </p:nvSpPr>
          <p:spPr>
            <a:xfrm>
              <a:off x="3422792" y="2511301"/>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February 8,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OpenColorIO</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B49823"/>
                </a:solidFill>
                <a:latin typeface="Trebuchet MS"/>
                <a:ea typeface="Trebuchet MS"/>
                <a:cs typeface="Trebuchet MS"/>
                <a:sym typeface="Trebuchet MS"/>
              </a:endParaRPr>
            </a:p>
          </p:txBody>
        </p:sp>
      </p:grpSp>
      <p:grpSp>
        <p:nvGrpSpPr>
          <p:cNvPr id="487" name="Google Shape;487;g142bb772fa3_1_173" title="Milestone 3"/>
          <p:cNvGrpSpPr/>
          <p:nvPr/>
        </p:nvGrpSpPr>
        <p:grpSpPr>
          <a:xfrm>
            <a:off x="4117584" y="766368"/>
            <a:ext cx="1594662" cy="4914727"/>
            <a:chOff x="3422578" y="132539"/>
            <a:chExt cx="1721911" cy="5306908"/>
          </a:xfrm>
        </p:grpSpPr>
        <p:sp>
          <p:nvSpPr>
            <p:cNvPr id="488" name="Google Shape;488;g142bb772fa3_1_173" title="Milestone Arrow"/>
            <p:cNvSpPr/>
            <p:nvPr/>
          </p:nvSpPr>
          <p:spPr>
            <a:xfrm>
              <a:off x="3422578"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89" name="Google Shape;489;g142bb772fa3_1_173" title="Milestone Number"/>
            <p:cNvSpPr/>
            <p:nvPr/>
          </p:nvSpPr>
          <p:spPr>
            <a:xfrm>
              <a:off x="3509285"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490" name="Google Shape;490;g142bb772fa3_1_173" title="Milestone Text"/>
            <p:cNvGrpSpPr/>
            <p:nvPr/>
          </p:nvGrpSpPr>
          <p:grpSpPr>
            <a:xfrm>
              <a:off x="3424289" y="132539"/>
              <a:ext cx="1720200" cy="777627"/>
              <a:chOff x="2084850" y="-1327052"/>
              <a:chExt cx="1720200" cy="777627"/>
            </a:xfrm>
          </p:grpSpPr>
          <p:sp>
            <p:nvSpPr>
              <p:cNvPr id="491" name="Google Shape;491;g142bb772fa3_1_173"/>
              <p:cNvSpPr txBox="1"/>
              <p:nvPr/>
            </p:nvSpPr>
            <p:spPr>
              <a:xfrm>
                <a:off x="2084850" y="-1327052"/>
                <a:ext cx="1720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6"/>
                    </a:solidFill>
                    <a:latin typeface="Trebuchet MS"/>
                    <a:ea typeface="Trebuchet MS"/>
                    <a:cs typeface="Trebuchet MS"/>
                    <a:sym typeface="Trebuchet MS"/>
                  </a:rPr>
                  <a:t>Open Source Day </a:t>
                </a:r>
                <a:r>
                  <a:rPr lang="en-US" sz="1700">
                    <a:solidFill>
                      <a:srgbClr val="FFD966"/>
                    </a:solidFill>
                    <a:latin typeface="Trebuchet MS"/>
                    <a:ea typeface="Trebuchet MS"/>
                    <a:cs typeface="Trebuchet MS"/>
                    <a:sym typeface="Trebuchet MS"/>
                  </a:rPr>
                  <a:t>2019</a:t>
                </a:r>
                <a:endParaRPr b="0" i="0" sz="1700" u="none" cap="none" strike="noStrike">
                  <a:solidFill>
                    <a:srgbClr val="FFD966"/>
                  </a:solidFill>
                  <a:latin typeface="Arial"/>
                  <a:ea typeface="Arial"/>
                  <a:cs typeface="Arial"/>
                  <a:sym typeface="Arial"/>
                </a:endParaRPr>
              </a:p>
            </p:txBody>
          </p:sp>
          <p:sp>
            <p:nvSpPr>
              <p:cNvPr id="492" name="Google Shape;492;g142bb772fa3_1_173"/>
              <p:cNvSpPr txBox="1"/>
              <p:nvPr/>
            </p:nvSpPr>
            <p:spPr>
              <a:xfrm>
                <a:off x="2084853" y="-70332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July 29,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OpenTimelineIO</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Netflix</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Amazon Web Services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Rodeo FX</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MovieLabs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grpSp>
      <p:grpSp>
        <p:nvGrpSpPr>
          <p:cNvPr id="493" name="Google Shape;493;g142bb772fa3_1_173" title="Milestone 3"/>
          <p:cNvGrpSpPr/>
          <p:nvPr/>
        </p:nvGrpSpPr>
        <p:grpSpPr>
          <a:xfrm>
            <a:off x="4685048" y="2485698"/>
            <a:ext cx="1591410" cy="3179071"/>
            <a:chOff x="3376645" y="2209735"/>
            <a:chExt cx="1718400" cy="3432751"/>
          </a:xfrm>
        </p:grpSpPr>
        <p:sp>
          <p:nvSpPr>
            <p:cNvPr id="494" name="Google Shape;494;g142bb772fa3_1_173" title="Milestone Arrow"/>
            <p:cNvSpPr/>
            <p:nvPr/>
          </p:nvSpPr>
          <p:spPr>
            <a:xfrm>
              <a:off x="3422578" y="2878286"/>
              <a:ext cx="470400" cy="2764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95" name="Google Shape;495;g142bb772fa3_1_173" title="Milestone Number"/>
            <p:cNvSpPr/>
            <p:nvPr/>
          </p:nvSpPr>
          <p:spPr>
            <a:xfrm>
              <a:off x="3509279" y="3018809"/>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496" name="Google Shape;496;g142bb772fa3_1_173"/>
            <p:cNvSpPr txBox="1"/>
            <p:nvPr/>
          </p:nvSpPr>
          <p:spPr>
            <a:xfrm>
              <a:off x="3376645" y="220973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September 13, 2019</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Apple</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Microsoft</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B49823"/>
                </a:solidFill>
                <a:latin typeface="Trebuchet MS"/>
                <a:ea typeface="Trebuchet MS"/>
                <a:cs typeface="Trebuchet MS"/>
                <a:sym typeface="Trebuchet MS"/>
              </a:endParaRPr>
            </a:p>
          </p:txBody>
        </p:sp>
      </p:grpSp>
      <p:grpSp>
        <p:nvGrpSpPr>
          <p:cNvPr id="497" name="Google Shape;497;g142bb772fa3_1_173" title="Milestone 3"/>
          <p:cNvGrpSpPr/>
          <p:nvPr/>
        </p:nvGrpSpPr>
        <p:grpSpPr>
          <a:xfrm>
            <a:off x="6098492" y="2364205"/>
            <a:ext cx="1591423" cy="3300629"/>
            <a:chOff x="3422578" y="2078544"/>
            <a:chExt cx="1718414" cy="3564009"/>
          </a:xfrm>
        </p:grpSpPr>
        <p:sp>
          <p:nvSpPr>
            <p:cNvPr id="498" name="Google Shape;498;g142bb772fa3_1_173" title="Milestone Arrow"/>
            <p:cNvSpPr/>
            <p:nvPr/>
          </p:nvSpPr>
          <p:spPr>
            <a:xfrm>
              <a:off x="3422578"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99" name="Google Shape;499;g142bb772fa3_1_173" title="Milestone Number"/>
            <p:cNvSpPr/>
            <p:nvPr/>
          </p:nvSpPr>
          <p:spPr>
            <a:xfrm>
              <a:off x="3509279"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500" name="Google Shape;500;g142bb772fa3_1_173"/>
            <p:cNvSpPr txBox="1"/>
            <p:nvPr/>
          </p:nvSpPr>
          <p:spPr>
            <a:xfrm>
              <a:off x="3422592" y="2078544"/>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April 16, 2020</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Open Shading </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Language</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AMD</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DockYard</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D966"/>
                </a:solidFill>
                <a:latin typeface="Trebuchet MS"/>
                <a:ea typeface="Trebuchet MS"/>
                <a:cs typeface="Trebuchet MS"/>
                <a:sym typeface="Trebuchet MS"/>
              </a:endParaRPr>
            </a:p>
          </p:txBody>
        </p:sp>
      </p:grpSp>
      <p:grpSp>
        <p:nvGrpSpPr>
          <p:cNvPr id="501" name="Google Shape;501;g142bb772fa3_1_173"/>
          <p:cNvGrpSpPr/>
          <p:nvPr/>
        </p:nvGrpSpPr>
        <p:grpSpPr>
          <a:xfrm>
            <a:off x="6941399" y="799134"/>
            <a:ext cx="1405769" cy="4865348"/>
            <a:chOff x="6941399" y="799134"/>
            <a:chExt cx="1405769" cy="4865348"/>
          </a:xfrm>
        </p:grpSpPr>
        <p:grpSp>
          <p:nvGrpSpPr>
            <p:cNvPr id="502" name="Google Shape;502;g142bb772fa3_1_173"/>
            <p:cNvGrpSpPr/>
            <p:nvPr/>
          </p:nvGrpSpPr>
          <p:grpSpPr>
            <a:xfrm>
              <a:off x="6941399" y="799134"/>
              <a:ext cx="1405769" cy="4865348"/>
              <a:chOff x="7627199" y="799134"/>
              <a:chExt cx="1405769" cy="4865348"/>
            </a:xfrm>
          </p:grpSpPr>
          <p:sp>
            <p:nvSpPr>
              <p:cNvPr id="503" name="Google Shape;503;g142bb772fa3_1_173"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504" name="Google Shape;504;g142bb772fa3_1_173" title="Milestone Text"/>
              <p:cNvGrpSpPr/>
              <p:nvPr/>
            </p:nvGrpSpPr>
            <p:grpSpPr>
              <a:xfrm>
                <a:off x="7627199" y="799134"/>
                <a:ext cx="1405769" cy="722706"/>
                <a:chOff x="2070082" y="-903561"/>
                <a:chExt cx="1517945" cy="752976"/>
              </a:xfrm>
            </p:grpSpPr>
            <p:sp>
              <p:nvSpPr>
                <p:cNvPr id="505" name="Google Shape;505;g142bb772fa3_1_173"/>
                <p:cNvSpPr txBox="1"/>
                <p:nvPr/>
              </p:nvSpPr>
              <p:spPr>
                <a:xfrm>
                  <a:off x="2075427" y="-903561"/>
                  <a:ext cx="15126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5"/>
                      </a:solidFill>
                      <a:latin typeface="Trebuchet MS"/>
                      <a:ea typeface="Trebuchet MS"/>
                      <a:cs typeface="Trebuchet MS"/>
                      <a:sym typeface="Trebuchet MS"/>
                    </a:rPr>
                    <a:t>Open Source Days 2020</a:t>
                  </a:r>
                  <a:endParaRPr b="0" i="0" sz="1700" u="none" cap="none" strike="noStrike">
                    <a:solidFill>
                      <a:srgbClr val="FFD965"/>
                    </a:solidFill>
                    <a:latin typeface="Arial"/>
                    <a:ea typeface="Arial"/>
                    <a:cs typeface="Arial"/>
                    <a:sym typeface="Arial"/>
                  </a:endParaRPr>
                </a:p>
              </p:txBody>
            </p:sp>
            <p:sp>
              <p:nvSpPr>
                <p:cNvPr id="506" name="Google Shape;506;g142bb772fa3_1_173"/>
                <p:cNvSpPr txBox="1"/>
                <p:nvPr/>
              </p:nvSpPr>
              <p:spPr>
                <a:xfrm>
                  <a:off x="2070082" y="-304485"/>
                  <a:ext cx="15126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August 19-20, 2020</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Unity Technologies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Conductor Technologies</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SMPTE</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grpSp>
        <p:sp>
          <p:nvSpPr>
            <p:cNvPr id="507" name="Google Shape;507;g142bb772fa3_1_173"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508" name="Google Shape;508;g142bb772fa3_1_173"/>
          <p:cNvGrpSpPr/>
          <p:nvPr/>
        </p:nvGrpSpPr>
        <p:grpSpPr>
          <a:xfrm>
            <a:off x="284693" y="3749096"/>
            <a:ext cx="759843" cy="1958495"/>
            <a:chOff x="1439424" y="3403934"/>
            <a:chExt cx="820476" cy="2114777"/>
          </a:xfrm>
        </p:grpSpPr>
        <p:grpSp>
          <p:nvGrpSpPr>
            <p:cNvPr id="509" name="Google Shape;509;g142bb772fa3_1_173"/>
            <p:cNvGrpSpPr/>
            <p:nvPr/>
          </p:nvGrpSpPr>
          <p:grpSpPr>
            <a:xfrm>
              <a:off x="1439424" y="3945707"/>
              <a:ext cx="818400" cy="1573004"/>
              <a:chOff x="96469" y="3863942"/>
              <a:chExt cx="818400" cy="1573004"/>
            </a:xfrm>
          </p:grpSpPr>
          <p:sp>
            <p:nvSpPr>
              <p:cNvPr id="510" name="Google Shape;510;g142bb772fa3_1_173"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511" name="Google Shape;511;g142bb772fa3_1_173" title="Milestone Text"/>
              <p:cNvGrpSpPr/>
              <p:nvPr/>
            </p:nvGrpSpPr>
            <p:grpSpPr>
              <a:xfrm>
                <a:off x="96469" y="3863942"/>
                <a:ext cx="818400" cy="872733"/>
                <a:chOff x="1147427" y="3655833"/>
                <a:chExt cx="818400" cy="872733"/>
              </a:xfrm>
            </p:grpSpPr>
            <p:sp>
              <p:nvSpPr>
                <p:cNvPr id="512" name="Google Shape;512;g142bb772fa3_1_173"/>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B49823"/>
                      </a:solidFill>
                      <a:latin typeface="Trebuchet MS"/>
                      <a:ea typeface="Trebuchet MS"/>
                      <a:cs typeface="Trebuchet MS"/>
                      <a:sym typeface="Trebuchet MS"/>
                    </a:rPr>
                    <a:t>Open source</a:t>
                  </a:r>
                  <a:endParaRPr b="0" i="0" sz="19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B49823"/>
                      </a:solidFill>
                      <a:latin typeface="Trebuchet MS"/>
                      <a:ea typeface="Trebuchet MS"/>
                      <a:cs typeface="Trebuchet MS"/>
                      <a:sym typeface="Trebuchet MS"/>
                    </a:rPr>
                    <a:t>Investigation </a:t>
                  </a:r>
                  <a:endParaRPr b="0" i="0" sz="19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B49823"/>
                      </a:solidFill>
                      <a:latin typeface="Trebuchet MS"/>
                      <a:ea typeface="Trebuchet MS"/>
                      <a:cs typeface="Trebuchet MS"/>
                      <a:sym typeface="Trebuchet MS"/>
                    </a:rPr>
                    <a:t>concludes</a:t>
                  </a:r>
                  <a:endParaRPr b="0" i="0" sz="1900" u="none" cap="none" strike="noStrike">
                    <a:solidFill>
                      <a:srgbClr val="B49823"/>
                    </a:solidFill>
                    <a:latin typeface="Arial"/>
                    <a:ea typeface="Arial"/>
                    <a:cs typeface="Arial"/>
                    <a:sym typeface="Arial"/>
                  </a:endParaRPr>
                </a:p>
              </p:txBody>
            </p:sp>
            <p:sp>
              <p:nvSpPr>
                <p:cNvPr id="513" name="Google Shape;513;g142bb772fa3_1_173"/>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514" name="Google Shape;514;g142bb772fa3_1_173"/>
            <p:cNvPicPr preferRelativeResize="0"/>
            <p:nvPr/>
          </p:nvPicPr>
          <p:blipFill rotWithShape="1">
            <a:blip r:embed="rId4">
              <a:alphaModFix/>
            </a:blip>
            <a:srcRect b="0" l="0" r="0" t="0"/>
            <a:stretch/>
          </p:blipFill>
          <p:spPr>
            <a:xfrm>
              <a:off x="1776600" y="3403934"/>
              <a:ext cx="483300" cy="483300"/>
            </a:xfrm>
            <a:prstGeom prst="rect">
              <a:avLst/>
            </a:prstGeom>
            <a:noFill/>
            <a:ln>
              <a:noFill/>
            </a:ln>
          </p:spPr>
        </p:pic>
      </p:grpSp>
      <p:grpSp>
        <p:nvGrpSpPr>
          <p:cNvPr id="515" name="Google Shape;515;g142bb772fa3_1_173"/>
          <p:cNvGrpSpPr/>
          <p:nvPr/>
        </p:nvGrpSpPr>
        <p:grpSpPr>
          <a:xfrm>
            <a:off x="8457295" y="587878"/>
            <a:ext cx="1610303" cy="5093184"/>
            <a:chOff x="8907693" y="-27529"/>
            <a:chExt cx="1738800" cy="5499605"/>
          </a:xfrm>
        </p:grpSpPr>
        <p:sp>
          <p:nvSpPr>
            <p:cNvPr id="516" name="Google Shape;516;g142bb772fa3_1_173" title="Milestone Arrow"/>
            <p:cNvSpPr/>
            <p:nvPr/>
          </p:nvSpPr>
          <p:spPr>
            <a:xfrm>
              <a:off x="8929735"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517" name="Google Shape;517;g142bb772fa3_1_173" title="Milestone Text"/>
            <p:cNvGrpSpPr/>
            <p:nvPr/>
          </p:nvGrpSpPr>
          <p:grpSpPr>
            <a:xfrm>
              <a:off x="8907693" y="-27529"/>
              <a:ext cx="1738800" cy="812552"/>
              <a:chOff x="2061041" y="-1141005"/>
              <a:chExt cx="1738800" cy="784014"/>
            </a:xfrm>
          </p:grpSpPr>
          <p:sp>
            <p:nvSpPr>
              <p:cNvPr id="518" name="Google Shape;518;g142bb772fa3_1_173"/>
              <p:cNvSpPr txBox="1"/>
              <p:nvPr/>
            </p:nvSpPr>
            <p:spPr>
              <a:xfrm>
                <a:off x="2061041" y="-1141005"/>
                <a:ext cx="1738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6"/>
                    </a:solidFill>
                    <a:latin typeface="Trebuchet MS"/>
                    <a:ea typeface="Trebuchet MS"/>
                    <a:cs typeface="Trebuchet MS"/>
                    <a:sym typeface="Trebuchet MS"/>
                  </a:rPr>
                  <a:t>Open Source Days </a:t>
                </a:r>
                <a:r>
                  <a:rPr lang="en-US" sz="1700">
                    <a:solidFill>
                      <a:srgbClr val="FFD966"/>
                    </a:solidFill>
                    <a:latin typeface="Trebuchet MS"/>
                    <a:ea typeface="Trebuchet MS"/>
                    <a:cs typeface="Trebuchet MS"/>
                    <a:sym typeface="Trebuchet MS"/>
                  </a:rPr>
                  <a:t>2021</a:t>
                </a:r>
                <a:endParaRPr b="0" i="0" sz="1700" u="none" cap="none" strike="noStrike">
                  <a:solidFill>
                    <a:srgbClr val="FFD966"/>
                  </a:solidFill>
                  <a:latin typeface="Arial"/>
                  <a:ea typeface="Arial"/>
                  <a:cs typeface="Arial"/>
                  <a:sym typeface="Arial"/>
                </a:endParaRPr>
              </a:p>
            </p:txBody>
          </p:sp>
          <p:sp>
            <p:nvSpPr>
              <p:cNvPr id="519" name="Google Shape;519;g142bb772fa3_1_173"/>
              <p:cNvSpPr txBox="1"/>
              <p:nvPr/>
            </p:nvSpPr>
            <p:spPr>
              <a:xfrm>
                <a:off x="2071216" y="-510891"/>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August  4-5, 2021</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MaterialX</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sp>
          <p:nvSpPr>
            <p:cNvPr id="520" name="Google Shape;520;g142bb772fa3_1_173" title="Milestone Number"/>
            <p:cNvSpPr/>
            <p:nvPr/>
          </p:nvSpPr>
          <p:spPr>
            <a:xfrm>
              <a:off x="9007886"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521" name="Google Shape;521;g142bb772fa3_1_173" title="Milestone Number"/>
          <p:cNvSpPr/>
          <p:nvPr/>
        </p:nvSpPr>
        <p:spPr>
          <a:xfrm>
            <a:off x="5316317" y="5150656"/>
            <a:ext cx="483300" cy="483300"/>
          </a:xfrm>
          <a:prstGeom prst="ellipse">
            <a:avLst/>
          </a:prstGeom>
          <a:noFill/>
          <a:ln cap="flat" cmpd="sng" w="12700">
            <a:solidFill>
              <a:schemeClr val="lt1"/>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$1M/</a:t>
            </a:r>
            <a:r>
              <a:rPr b="0" i="0" lang="en-US" sz="900" u="none" cap="none" strike="noStrike">
                <a:solidFill>
                  <a:schemeClr val="lt1"/>
                </a:solidFill>
                <a:latin typeface="Trebuchet MS"/>
                <a:ea typeface="Trebuchet MS"/>
                <a:cs typeface="Trebuchet MS"/>
                <a:sym typeface="Trebuchet MS"/>
              </a:rPr>
              <a:t>year</a:t>
            </a:r>
            <a:endParaRPr b="0" i="0" sz="1700" u="none" cap="none" strike="noStrike">
              <a:solidFill>
                <a:schemeClr val="lt1"/>
              </a:solidFill>
              <a:latin typeface="Arial"/>
              <a:ea typeface="Arial"/>
              <a:cs typeface="Arial"/>
              <a:sym typeface="Arial"/>
            </a:endParaRPr>
          </a:p>
        </p:txBody>
      </p:sp>
      <p:grpSp>
        <p:nvGrpSpPr>
          <p:cNvPr id="522" name="Google Shape;522;g142bb772fa3_1_173"/>
          <p:cNvGrpSpPr/>
          <p:nvPr/>
        </p:nvGrpSpPr>
        <p:grpSpPr>
          <a:xfrm>
            <a:off x="376713" y="5739980"/>
            <a:ext cx="11481300" cy="180863"/>
            <a:chOff x="557188" y="5973096"/>
            <a:chExt cx="11481300" cy="180863"/>
          </a:xfrm>
        </p:grpSpPr>
        <p:cxnSp>
          <p:nvCxnSpPr>
            <p:cNvPr id="523" name="Google Shape;523;g142bb772fa3_1_173"/>
            <p:cNvCxnSpPr/>
            <p:nvPr/>
          </p:nvCxnSpPr>
          <p:spPr>
            <a:xfrm>
              <a:off x="557188" y="6126359"/>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524" name="Google Shape;524;g142bb772fa3_1_173"/>
            <p:cNvCxnSpPr/>
            <p:nvPr/>
          </p:nvCxnSpPr>
          <p:spPr>
            <a:xfrm>
              <a:off x="1732525" y="5973096"/>
              <a:ext cx="0" cy="153300"/>
            </a:xfrm>
            <a:prstGeom prst="straightConnector1">
              <a:avLst/>
            </a:prstGeom>
            <a:noFill/>
            <a:ln cap="flat" cmpd="sng" w="15875">
              <a:solidFill>
                <a:srgbClr val="3F3F3F"/>
              </a:solidFill>
              <a:prstDash val="solid"/>
              <a:miter lim="800000"/>
              <a:headEnd len="sm" w="sm" type="none"/>
              <a:tailEnd len="sm" w="sm" type="none"/>
            </a:ln>
          </p:spPr>
        </p:cxnSp>
        <p:cxnSp>
          <p:nvCxnSpPr>
            <p:cNvPr id="525" name="Google Shape;525;g142bb772fa3_1_173"/>
            <p:cNvCxnSpPr/>
            <p:nvPr/>
          </p:nvCxnSpPr>
          <p:spPr>
            <a:xfrm>
              <a:off x="2513862"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26" name="Google Shape;526;g142bb772fa3_1_173"/>
            <p:cNvCxnSpPr/>
            <p:nvPr/>
          </p:nvCxnSpPr>
          <p:spPr>
            <a:xfrm>
              <a:off x="3106941"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27" name="Google Shape;527;g142bb772fa3_1_173"/>
            <p:cNvCxnSpPr/>
            <p:nvPr/>
          </p:nvCxnSpPr>
          <p:spPr>
            <a:xfrm>
              <a:off x="3795942"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28" name="Google Shape;528;g142bb772fa3_1_173"/>
            <p:cNvCxnSpPr/>
            <p:nvPr/>
          </p:nvCxnSpPr>
          <p:spPr>
            <a:xfrm>
              <a:off x="5290485"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29" name="Google Shape;529;g142bb772fa3_1_173"/>
            <p:cNvCxnSpPr/>
            <p:nvPr/>
          </p:nvCxnSpPr>
          <p:spPr>
            <a:xfrm>
              <a:off x="5810949"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30" name="Google Shape;530;g142bb772fa3_1_173"/>
            <p:cNvCxnSpPr/>
            <p:nvPr/>
          </p:nvCxnSpPr>
          <p:spPr>
            <a:xfrm>
              <a:off x="6516087" y="5973096"/>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31" name="Google Shape;531;g142bb772fa3_1_173"/>
            <p:cNvCxnSpPr/>
            <p:nvPr/>
          </p:nvCxnSpPr>
          <p:spPr>
            <a:xfrm>
              <a:off x="7850161" y="5973096"/>
              <a:ext cx="0" cy="153300"/>
            </a:xfrm>
            <a:prstGeom prst="straightConnector1">
              <a:avLst/>
            </a:prstGeom>
            <a:noFill/>
            <a:ln cap="flat" cmpd="sng" w="9525">
              <a:solidFill>
                <a:srgbClr val="D8D8D8"/>
              </a:solidFill>
              <a:prstDash val="dash"/>
              <a:miter lim="800000"/>
              <a:headEnd len="sm" w="sm" type="none"/>
              <a:tailEnd len="sm" w="sm" type="none"/>
            </a:ln>
          </p:spPr>
        </p:cxnSp>
      </p:grpSp>
      <p:sp>
        <p:nvSpPr>
          <p:cNvPr id="532" name="Google Shape;532;g142bb772fa3_1_173"/>
          <p:cNvSpPr txBox="1"/>
          <p:nvPr/>
        </p:nvSpPr>
        <p:spPr>
          <a:xfrm>
            <a:off x="1227231" y="60135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August</a:t>
            </a:r>
            <a:endParaRPr b="0" i="0" sz="1000" u="none" cap="none" strike="noStrike">
              <a:solidFill>
                <a:srgbClr val="FFFFFF"/>
              </a:solidFill>
              <a:latin typeface="Arial"/>
              <a:ea typeface="Arial"/>
              <a:cs typeface="Arial"/>
              <a:sym typeface="Arial"/>
            </a:endParaRPr>
          </a:p>
        </p:txBody>
      </p:sp>
      <p:sp>
        <p:nvSpPr>
          <p:cNvPr id="533" name="Google Shape;533;g142bb772fa3_1_173"/>
          <p:cNvSpPr txBox="1"/>
          <p:nvPr/>
        </p:nvSpPr>
        <p:spPr>
          <a:xfrm>
            <a:off x="2105756"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Nov</a:t>
            </a:r>
            <a:endParaRPr b="0" i="0" sz="1000" u="none" cap="none" strike="noStrike">
              <a:solidFill>
                <a:srgbClr val="FFFFFF"/>
              </a:solidFill>
              <a:latin typeface="Arial"/>
              <a:ea typeface="Arial"/>
              <a:cs typeface="Arial"/>
              <a:sym typeface="Arial"/>
            </a:endParaRPr>
          </a:p>
        </p:txBody>
      </p:sp>
      <p:sp>
        <p:nvSpPr>
          <p:cNvPr id="534" name="Google Shape;534;g142bb772fa3_1_173"/>
          <p:cNvSpPr txBox="1"/>
          <p:nvPr/>
        </p:nvSpPr>
        <p:spPr>
          <a:xfrm>
            <a:off x="2686285"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Feb</a:t>
            </a:r>
            <a:endParaRPr b="0" i="0" sz="1000" u="none" cap="none" strike="noStrike">
              <a:solidFill>
                <a:srgbClr val="FFFFFF"/>
              </a:solidFill>
              <a:latin typeface="Arial"/>
              <a:ea typeface="Arial"/>
              <a:cs typeface="Arial"/>
              <a:sym typeface="Arial"/>
            </a:endParaRPr>
          </a:p>
        </p:txBody>
      </p:sp>
      <p:sp>
        <p:nvSpPr>
          <p:cNvPr id="535" name="Google Shape;535;g142bb772fa3_1_173"/>
          <p:cNvSpPr txBox="1"/>
          <p:nvPr/>
        </p:nvSpPr>
        <p:spPr>
          <a:xfrm>
            <a:off x="3371699"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May</a:t>
            </a:r>
            <a:endParaRPr b="0" i="0" sz="1000" u="none" cap="none" strike="noStrike">
              <a:solidFill>
                <a:srgbClr val="FFFFFF"/>
              </a:solidFill>
              <a:latin typeface="Arial"/>
              <a:ea typeface="Arial"/>
              <a:cs typeface="Arial"/>
              <a:sym typeface="Arial"/>
            </a:endParaRPr>
          </a:p>
        </p:txBody>
      </p:sp>
      <p:sp>
        <p:nvSpPr>
          <p:cNvPr id="536" name="Google Shape;536;g142bb772fa3_1_173"/>
          <p:cNvSpPr txBox="1"/>
          <p:nvPr/>
        </p:nvSpPr>
        <p:spPr>
          <a:xfrm>
            <a:off x="4111153" y="60135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August</a:t>
            </a:r>
            <a:endParaRPr b="0" i="0" sz="1000" u="none" cap="none" strike="noStrike">
              <a:solidFill>
                <a:srgbClr val="FFFFFF"/>
              </a:solidFill>
              <a:latin typeface="Arial"/>
              <a:ea typeface="Arial"/>
              <a:cs typeface="Arial"/>
              <a:sym typeface="Arial"/>
            </a:endParaRPr>
          </a:p>
        </p:txBody>
      </p:sp>
      <p:sp>
        <p:nvSpPr>
          <p:cNvPr id="537" name="Google Shape;537;g142bb772fa3_1_173"/>
          <p:cNvSpPr txBox="1"/>
          <p:nvPr/>
        </p:nvSpPr>
        <p:spPr>
          <a:xfrm>
            <a:off x="4861483"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Nov</a:t>
            </a:r>
            <a:endParaRPr b="0" i="0" sz="1000" u="none" cap="none" strike="noStrike">
              <a:solidFill>
                <a:srgbClr val="FFFFFF"/>
              </a:solidFill>
              <a:latin typeface="Arial"/>
              <a:ea typeface="Arial"/>
              <a:cs typeface="Arial"/>
              <a:sym typeface="Arial"/>
            </a:endParaRPr>
          </a:p>
        </p:txBody>
      </p:sp>
      <p:sp>
        <p:nvSpPr>
          <p:cNvPr id="538" name="Google Shape;538;g142bb772fa3_1_173"/>
          <p:cNvSpPr txBox="1"/>
          <p:nvPr/>
        </p:nvSpPr>
        <p:spPr>
          <a:xfrm>
            <a:off x="5414221"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Feb</a:t>
            </a:r>
            <a:endParaRPr b="0" i="0" sz="1000" u="none" cap="none" strike="noStrike">
              <a:solidFill>
                <a:srgbClr val="FFFFFF"/>
              </a:solidFill>
              <a:latin typeface="Arial"/>
              <a:ea typeface="Arial"/>
              <a:cs typeface="Arial"/>
              <a:sym typeface="Arial"/>
            </a:endParaRPr>
          </a:p>
        </p:txBody>
      </p:sp>
      <p:sp>
        <p:nvSpPr>
          <p:cNvPr id="539" name="Google Shape;539;g142bb772fa3_1_173"/>
          <p:cNvSpPr txBox="1"/>
          <p:nvPr/>
        </p:nvSpPr>
        <p:spPr>
          <a:xfrm>
            <a:off x="6119358"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May</a:t>
            </a:r>
            <a:endParaRPr b="0" i="0" sz="1000" u="none" cap="none" strike="noStrike">
              <a:solidFill>
                <a:srgbClr val="FFFFFF"/>
              </a:solidFill>
              <a:latin typeface="Arial"/>
              <a:ea typeface="Arial"/>
              <a:cs typeface="Arial"/>
              <a:sym typeface="Arial"/>
            </a:endParaRPr>
          </a:p>
        </p:txBody>
      </p:sp>
      <p:sp>
        <p:nvSpPr>
          <p:cNvPr id="540" name="Google Shape;540;g142bb772fa3_1_173"/>
          <p:cNvSpPr txBox="1"/>
          <p:nvPr/>
        </p:nvSpPr>
        <p:spPr>
          <a:xfrm>
            <a:off x="6727307" y="60135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August</a:t>
            </a:r>
            <a:endParaRPr b="0" i="0" sz="1000" u="none" cap="none" strike="noStrike">
              <a:solidFill>
                <a:srgbClr val="FFFFFF"/>
              </a:solidFill>
              <a:latin typeface="Arial"/>
              <a:ea typeface="Arial"/>
              <a:cs typeface="Arial"/>
              <a:sym typeface="Arial"/>
            </a:endParaRPr>
          </a:p>
        </p:txBody>
      </p:sp>
      <p:sp>
        <p:nvSpPr>
          <p:cNvPr id="541" name="Google Shape;541;g142bb772fa3_1_173"/>
          <p:cNvSpPr txBox="1"/>
          <p:nvPr/>
        </p:nvSpPr>
        <p:spPr>
          <a:xfrm>
            <a:off x="7429228"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Nov</a:t>
            </a:r>
            <a:endParaRPr b="0" i="0" sz="1000" u="none" cap="none" strike="noStrike">
              <a:solidFill>
                <a:srgbClr val="FFFFFF"/>
              </a:solidFill>
              <a:latin typeface="Arial"/>
              <a:ea typeface="Arial"/>
              <a:cs typeface="Arial"/>
              <a:sym typeface="Arial"/>
            </a:endParaRPr>
          </a:p>
        </p:txBody>
      </p:sp>
      <p:sp>
        <p:nvSpPr>
          <p:cNvPr id="542" name="Google Shape;542;g142bb772fa3_1_173"/>
          <p:cNvSpPr txBox="1"/>
          <p:nvPr/>
        </p:nvSpPr>
        <p:spPr>
          <a:xfrm>
            <a:off x="398116"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543" name="Google Shape;543;g142bb772fa3_1_173"/>
          <p:cNvSpPr txBox="1"/>
          <p:nvPr/>
        </p:nvSpPr>
        <p:spPr>
          <a:xfrm>
            <a:off x="2589083"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544" name="Google Shape;544;g142bb772fa3_1_173"/>
          <p:cNvSpPr txBox="1"/>
          <p:nvPr/>
        </p:nvSpPr>
        <p:spPr>
          <a:xfrm>
            <a:off x="5305158"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545" name="Google Shape;545;g142bb772fa3_1_173"/>
          <p:cNvCxnSpPr/>
          <p:nvPr/>
        </p:nvCxnSpPr>
        <p:spPr>
          <a:xfrm>
            <a:off x="818810" y="5753762"/>
            <a:ext cx="0" cy="153300"/>
          </a:xfrm>
          <a:prstGeom prst="straightConnector1">
            <a:avLst/>
          </a:prstGeom>
          <a:noFill/>
          <a:ln cap="flat" cmpd="sng" w="9525">
            <a:solidFill>
              <a:srgbClr val="D8D8D8"/>
            </a:solidFill>
            <a:prstDash val="dash"/>
            <a:miter lim="800000"/>
            <a:headEnd len="sm" w="sm" type="none"/>
            <a:tailEnd len="sm" w="sm" type="none"/>
          </a:ln>
        </p:spPr>
      </p:cxnSp>
      <p:sp>
        <p:nvSpPr>
          <p:cNvPr id="546" name="Google Shape;546;g142bb772fa3_1_173"/>
          <p:cNvSpPr txBox="1"/>
          <p:nvPr/>
        </p:nvSpPr>
        <p:spPr>
          <a:xfrm>
            <a:off x="495329" y="6013501"/>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May</a:t>
            </a:r>
            <a:endParaRPr b="0" i="0" sz="1000" u="none" cap="none" strike="noStrike">
              <a:solidFill>
                <a:srgbClr val="FFFFFF"/>
              </a:solidFill>
              <a:latin typeface="Arial"/>
              <a:ea typeface="Arial"/>
              <a:cs typeface="Arial"/>
              <a:sym typeface="Arial"/>
            </a:endParaRPr>
          </a:p>
        </p:txBody>
      </p:sp>
      <p:cxnSp>
        <p:nvCxnSpPr>
          <p:cNvPr id="547" name="Google Shape;547;g142bb772fa3_1_173"/>
          <p:cNvCxnSpPr/>
          <p:nvPr/>
        </p:nvCxnSpPr>
        <p:spPr>
          <a:xfrm>
            <a:off x="8266217" y="5753762"/>
            <a:ext cx="0" cy="153300"/>
          </a:xfrm>
          <a:prstGeom prst="straightConnector1">
            <a:avLst/>
          </a:prstGeom>
          <a:noFill/>
          <a:ln cap="flat" cmpd="sng" w="9525">
            <a:solidFill>
              <a:srgbClr val="D8D8D8"/>
            </a:solidFill>
            <a:prstDash val="dash"/>
            <a:miter lim="800000"/>
            <a:headEnd len="sm" w="sm" type="none"/>
            <a:tailEnd len="sm" w="sm" type="none"/>
          </a:ln>
        </p:spPr>
      </p:cxnSp>
      <p:sp>
        <p:nvSpPr>
          <p:cNvPr id="548" name="Google Shape;548;g142bb772fa3_1_173"/>
          <p:cNvSpPr txBox="1"/>
          <p:nvPr/>
        </p:nvSpPr>
        <p:spPr>
          <a:xfrm>
            <a:off x="8010561"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Feb</a:t>
            </a:r>
            <a:endParaRPr b="1" i="0" sz="1000" u="none" cap="none" strike="noStrike">
              <a:solidFill>
                <a:srgbClr val="FFFFFF"/>
              </a:solidFill>
              <a:latin typeface="Arial"/>
              <a:ea typeface="Arial"/>
              <a:cs typeface="Arial"/>
              <a:sym typeface="Arial"/>
            </a:endParaRPr>
          </a:p>
        </p:txBody>
      </p:sp>
      <p:sp>
        <p:nvSpPr>
          <p:cNvPr id="549" name="Google Shape;549;g142bb772fa3_1_173"/>
          <p:cNvSpPr txBox="1"/>
          <p:nvPr/>
        </p:nvSpPr>
        <p:spPr>
          <a:xfrm>
            <a:off x="7732938" y="63680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550" name="Google Shape;550;g142bb772fa3_1_173"/>
          <p:cNvSpPr txBox="1"/>
          <p:nvPr/>
        </p:nvSpPr>
        <p:spPr>
          <a:xfrm>
            <a:off x="8722709"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Nov</a:t>
            </a:r>
            <a:endParaRPr b="1" i="0" sz="1000" u="none" cap="none" strike="noStrike">
              <a:solidFill>
                <a:srgbClr val="FFFFFF"/>
              </a:solidFill>
              <a:latin typeface="Arial"/>
              <a:ea typeface="Arial"/>
              <a:cs typeface="Arial"/>
              <a:sym typeface="Arial"/>
            </a:endParaRPr>
          </a:p>
        </p:txBody>
      </p:sp>
      <p:sp>
        <p:nvSpPr>
          <p:cNvPr id="551" name="Google Shape;551;g142bb772fa3_1_173"/>
          <p:cNvSpPr txBox="1"/>
          <p:nvPr/>
        </p:nvSpPr>
        <p:spPr>
          <a:xfrm>
            <a:off x="9602250" y="6368107"/>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552" name="Google Shape;552;g142bb772fa3_1_173"/>
          <p:cNvSpPr txBox="1"/>
          <p:nvPr/>
        </p:nvSpPr>
        <p:spPr>
          <a:xfrm>
            <a:off x="9847838" y="6035264"/>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May</a:t>
            </a:r>
            <a:endParaRPr b="0" i="0" sz="1900" u="none" cap="none" strike="noStrike">
              <a:solidFill>
                <a:srgbClr val="FFFFFF"/>
              </a:solidFill>
              <a:latin typeface="Arial"/>
              <a:ea typeface="Arial"/>
              <a:cs typeface="Arial"/>
              <a:sym typeface="Arial"/>
            </a:endParaRPr>
          </a:p>
        </p:txBody>
      </p:sp>
      <p:sp>
        <p:nvSpPr>
          <p:cNvPr id="553" name="Google Shape;553;g142bb772fa3_1_173"/>
          <p:cNvSpPr txBox="1"/>
          <p:nvPr/>
        </p:nvSpPr>
        <p:spPr>
          <a:xfrm>
            <a:off x="10681206" y="60135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FFFFFF"/>
                </a:solidFill>
              </a:rPr>
              <a:t>August</a:t>
            </a:r>
            <a:endParaRPr b="0" i="0" sz="1000" u="none" cap="none" strike="noStrike">
              <a:solidFill>
                <a:srgbClr val="FFFFFF"/>
              </a:solidFill>
              <a:latin typeface="Arial"/>
              <a:ea typeface="Arial"/>
              <a:cs typeface="Arial"/>
              <a:sym typeface="Arial"/>
            </a:endParaRPr>
          </a:p>
        </p:txBody>
      </p:sp>
      <p:cxnSp>
        <p:nvCxnSpPr>
          <p:cNvPr id="554" name="Google Shape;554;g142bb772fa3_1_173"/>
          <p:cNvCxnSpPr/>
          <p:nvPr/>
        </p:nvCxnSpPr>
        <p:spPr>
          <a:xfrm>
            <a:off x="9602246" y="5770550"/>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555" name="Google Shape;555;g142bb772fa3_1_173"/>
          <p:cNvGrpSpPr/>
          <p:nvPr/>
        </p:nvGrpSpPr>
        <p:grpSpPr>
          <a:xfrm>
            <a:off x="9869775" y="770146"/>
            <a:ext cx="1610303" cy="4924006"/>
            <a:chOff x="8907703" y="155165"/>
            <a:chExt cx="1738800" cy="5316927"/>
          </a:xfrm>
        </p:grpSpPr>
        <p:sp>
          <p:nvSpPr>
            <p:cNvPr id="556" name="Google Shape;556;g142bb772fa3_1_173" title="Milestone Arrow"/>
            <p:cNvSpPr/>
            <p:nvPr/>
          </p:nvSpPr>
          <p:spPr>
            <a:xfrm>
              <a:off x="8929731" y="1255293"/>
              <a:ext cx="470400" cy="4216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557" name="Google Shape;557;g142bb772fa3_1_173" title="Milestone Text"/>
            <p:cNvGrpSpPr/>
            <p:nvPr/>
          </p:nvGrpSpPr>
          <p:grpSpPr>
            <a:xfrm>
              <a:off x="8907703" y="155165"/>
              <a:ext cx="1738800" cy="404312"/>
              <a:chOff x="2061051" y="-964727"/>
              <a:chExt cx="1738800" cy="390112"/>
            </a:xfrm>
          </p:grpSpPr>
          <p:sp>
            <p:nvSpPr>
              <p:cNvPr id="558" name="Google Shape;558;g142bb772fa3_1_173"/>
              <p:cNvSpPr txBox="1"/>
              <p:nvPr/>
            </p:nvSpPr>
            <p:spPr>
              <a:xfrm>
                <a:off x="2061051" y="-964727"/>
                <a:ext cx="17388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200">
                    <a:solidFill>
                      <a:srgbClr val="FFD966"/>
                    </a:solidFill>
                    <a:latin typeface="Trebuchet MS"/>
                    <a:ea typeface="Trebuchet MS"/>
                    <a:cs typeface="Trebuchet MS"/>
                    <a:sym typeface="Trebuchet MS"/>
                  </a:rPr>
                  <a:t>Open Source </a:t>
                </a:r>
                <a:r>
                  <a:rPr b="0" i="0" lang="en-US" sz="1200" u="none" cap="none" strike="noStrike">
                    <a:solidFill>
                      <a:srgbClr val="FFD966"/>
                    </a:solidFill>
                    <a:latin typeface="Trebuchet MS"/>
                    <a:ea typeface="Trebuchet MS"/>
                    <a:cs typeface="Trebuchet MS"/>
                    <a:sym typeface="Trebuchet MS"/>
                  </a:rPr>
                  <a:t>Forum</a:t>
                </a:r>
                <a:endParaRPr b="0" i="0" sz="1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559" name="Google Shape;559;g142bb772fa3_1_173"/>
              <p:cNvSpPr txBox="1"/>
              <p:nvPr/>
            </p:nvSpPr>
            <p:spPr>
              <a:xfrm>
                <a:off x="2071216" y="-72851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March 10,2022</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Rez</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DPEL</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C3602C"/>
                    </a:solidFill>
                    <a:latin typeface="Trebuchet MS"/>
                    <a:ea typeface="Trebuchet MS"/>
                    <a:cs typeface="Trebuchet MS"/>
                    <a:sym typeface="Trebuchet MS"/>
                  </a:rPr>
                  <a:t>RawtoACES</a:t>
                </a:r>
                <a:endParaRPr b="1" i="0" sz="10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sp>
          <p:nvSpPr>
            <p:cNvPr id="560" name="Google Shape;560;g142bb772fa3_1_173" title="Milestone Number"/>
            <p:cNvSpPr/>
            <p:nvPr/>
          </p:nvSpPr>
          <p:spPr>
            <a:xfrm>
              <a:off x="9007886" y="1446869"/>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561" name="Google Shape;561;g142bb772fa3_1_173"/>
          <p:cNvGrpSpPr/>
          <p:nvPr/>
        </p:nvGrpSpPr>
        <p:grpSpPr>
          <a:xfrm>
            <a:off x="7605800" y="2598900"/>
            <a:ext cx="1044879" cy="3065514"/>
            <a:chOff x="7605800" y="2598900"/>
            <a:chExt cx="1044879" cy="3065514"/>
          </a:xfrm>
        </p:grpSpPr>
        <p:grpSp>
          <p:nvGrpSpPr>
            <p:cNvPr id="562" name="Google Shape;562;g142bb772fa3_1_173"/>
            <p:cNvGrpSpPr/>
            <p:nvPr/>
          </p:nvGrpSpPr>
          <p:grpSpPr>
            <a:xfrm>
              <a:off x="7605800" y="2598900"/>
              <a:ext cx="1044879" cy="3065514"/>
              <a:chOff x="8672600" y="2598900"/>
              <a:chExt cx="1044879" cy="3065514"/>
            </a:xfrm>
          </p:grpSpPr>
          <p:sp>
            <p:nvSpPr>
              <p:cNvPr id="563" name="Google Shape;563;g142bb772fa3_1_173" title="Milestone Arrow"/>
              <p:cNvSpPr/>
              <p:nvPr/>
            </p:nvSpPr>
            <p:spPr>
              <a:xfrm>
                <a:off x="8672600" y="3371514"/>
                <a:ext cx="435600" cy="229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564" name="Google Shape;564;g142bb772fa3_1_173"/>
              <p:cNvSpPr txBox="1"/>
              <p:nvPr/>
            </p:nvSpPr>
            <p:spPr>
              <a:xfrm>
                <a:off x="8675279" y="2598900"/>
                <a:ext cx="1042200" cy="11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December 15,</a:t>
                </a:r>
                <a:endParaRPr b="0" i="0" sz="14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2020</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Adobe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ETC</a:t>
                </a:r>
                <a:endParaRPr b="0" i="0" sz="1000" u="none" cap="none" strike="noStrike">
                  <a:solidFill>
                    <a:srgbClr val="FFFFFF"/>
                  </a:solidFill>
                  <a:latin typeface="Trebuchet MS"/>
                  <a:ea typeface="Trebuchet MS"/>
                  <a:cs typeface="Trebuchet MS"/>
                  <a:sym typeface="Trebuchet MS"/>
                </a:endParaRPr>
              </a:p>
            </p:txBody>
          </p:sp>
        </p:grpSp>
        <p:sp>
          <p:nvSpPr>
            <p:cNvPr id="565" name="Google Shape;565;g142bb772fa3_1_173" title="Milestone Number"/>
            <p:cNvSpPr/>
            <p:nvPr/>
          </p:nvSpPr>
          <p:spPr>
            <a:xfrm>
              <a:off x="7694152" y="35593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566" name="Google Shape;566;g142bb772fa3_1_173" title="Milestone 3"/>
          <p:cNvGrpSpPr/>
          <p:nvPr/>
        </p:nvGrpSpPr>
        <p:grpSpPr>
          <a:xfrm>
            <a:off x="10696625" y="1307831"/>
            <a:ext cx="1594670" cy="4381291"/>
            <a:chOff x="3422569" y="708503"/>
            <a:chExt cx="1721920" cy="4730904"/>
          </a:xfrm>
        </p:grpSpPr>
        <p:sp>
          <p:nvSpPr>
            <p:cNvPr id="567" name="Google Shape;567;g142bb772fa3_1_173" title="Milestone Arrow"/>
            <p:cNvSpPr/>
            <p:nvPr/>
          </p:nvSpPr>
          <p:spPr>
            <a:xfrm>
              <a:off x="3422569" y="2559107"/>
              <a:ext cx="470400" cy="2880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568" name="Google Shape;568;g142bb772fa3_1_173" title="Milestone Number"/>
            <p:cNvSpPr/>
            <p:nvPr/>
          </p:nvSpPr>
          <p:spPr>
            <a:xfrm>
              <a:off x="3509285" y="2736459"/>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lang="en-US" sz="1000">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569" name="Google Shape;569;g142bb772fa3_1_173" title="Milestone Text"/>
            <p:cNvGrpSpPr/>
            <p:nvPr/>
          </p:nvGrpSpPr>
          <p:grpSpPr>
            <a:xfrm>
              <a:off x="3424289" y="708503"/>
              <a:ext cx="1720200" cy="777627"/>
              <a:chOff x="2084850" y="-751088"/>
              <a:chExt cx="1720200" cy="777627"/>
            </a:xfrm>
          </p:grpSpPr>
          <p:sp>
            <p:nvSpPr>
              <p:cNvPr id="570" name="Google Shape;570;g142bb772fa3_1_173"/>
              <p:cNvSpPr txBox="1"/>
              <p:nvPr/>
            </p:nvSpPr>
            <p:spPr>
              <a:xfrm>
                <a:off x="2084850" y="-751088"/>
                <a:ext cx="1720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D966"/>
                    </a:solidFill>
                    <a:latin typeface="Trebuchet MS"/>
                    <a:ea typeface="Trebuchet MS"/>
                    <a:cs typeface="Trebuchet MS"/>
                    <a:sym typeface="Trebuchet MS"/>
                  </a:rPr>
                  <a:t>Open Source Days </a:t>
                </a:r>
                <a:r>
                  <a:rPr lang="en-US" sz="1700">
                    <a:solidFill>
                      <a:srgbClr val="FFD966"/>
                    </a:solidFill>
                    <a:latin typeface="Trebuchet MS"/>
                    <a:ea typeface="Trebuchet MS"/>
                    <a:cs typeface="Trebuchet MS"/>
                    <a:sym typeface="Trebuchet MS"/>
                  </a:rPr>
                  <a:t>2022</a:t>
                </a:r>
                <a:endParaRPr b="0" i="0" sz="1700" u="none" cap="none" strike="noStrike">
                  <a:solidFill>
                    <a:srgbClr val="FFD966"/>
                  </a:solidFill>
                  <a:latin typeface="Arial"/>
                  <a:ea typeface="Arial"/>
                  <a:cs typeface="Arial"/>
                  <a:sym typeface="Arial"/>
                </a:endParaRPr>
              </a:p>
            </p:txBody>
          </p:sp>
          <p:sp>
            <p:nvSpPr>
              <p:cNvPr id="571" name="Google Shape;571;g142bb772fa3_1_173"/>
              <p:cNvSpPr txBox="1"/>
              <p:nvPr/>
            </p:nvSpPr>
            <p:spPr>
              <a:xfrm>
                <a:off x="2084853" y="-127361"/>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lang="en-US" sz="1000">
                    <a:solidFill>
                      <a:srgbClr val="FFD966"/>
                    </a:solidFill>
                    <a:latin typeface="Trebuchet MS"/>
                    <a:ea typeface="Trebuchet MS"/>
                    <a:cs typeface="Trebuchet MS"/>
                    <a:sym typeface="Trebuchet MS"/>
                  </a:rPr>
                  <a:t>August 8-9</a:t>
                </a:r>
                <a:r>
                  <a:rPr b="0" i="0" lang="en-US" sz="1000" u="none" cap="none" strike="noStrike">
                    <a:solidFill>
                      <a:srgbClr val="FFD966"/>
                    </a:solidFill>
                    <a:latin typeface="Trebuchet MS"/>
                    <a:ea typeface="Trebuchet MS"/>
                    <a:cs typeface="Trebuchet MS"/>
                    <a:sym typeface="Trebuchet MS"/>
                  </a:rPr>
                  <a:t>, 20</a:t>
                </a:r>
                <a:r>
                  <a:rPr lang="en-US" sz="1000">
                    <a:solidFill>
                      <a:srgbClr val="FFD966"/>
                    </a:solidFill>
                    <a:latin typeface="Trebuchet MS"/>
                    <a:ea typeface="Trebuchet MS"/>
                    <a:cs typeface="Trebuchet MS"/>
                    <a:sym typeface="Trebuchet MS"/>
                  </a:rPr>
                  <a:t>22</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C3602C"/>
                    </a:solidFill>
                    <a:latin typeface="Trebuchet MS"/>
                    <a:ea typeface="Trebuchet MS"/>
                    <a:cs typeface="Trebuchet MS"/>
                    <a:sym typeface="Trebuchet MS"/>
                  </a:rPr>
                  <a:t>OpenFX</a:t>
                </a:r>
                <a:endParaRPr b="1" sz="10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C3602C"/>
                    </a:solidFill>
                    <a:latin typeface="Trebuchet MS"/>
                    <a:ea typeface="Trebuchet MS"/>
                    <a:cs typeface="Trebuchet MS"/>
                    <a:sym typeface="Trebuchet MS"/>
                  </a:rPr>
                  <a:t>OpenAssetIO</a:t>
                </a:r>
                <a:endParaRPr b="1" sz="10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C3602C"/>
                    </a:solidFill>
                    <a:latin typeface="Trebuchet MS"/>
                    <a:ea typeface="Trebuchet MS"/>
                    <a:cs typeface="Trebuchet MS"/>
                    <a:sym typeface="Trebuchet MS"/>
                  </a:rPr>
                  <a:t>Open Review Initiative</a:t>
                </a:r>
                <a:endParaRPr b="1" sz="10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US" sz="1000">
                    <a:solidFill>
                      <a:srgbClr val="FFFFFF"/>
                    </a:solidFill>
                    <a:latin typeface="Trebuchet MS"/>
                    <a:ea typeface="Trebuchet MS"/>
                    <a:cs typeface="Trebuchet MS"/>
                    <a:sym typeface="Trebuchet MS"/>
                  </a:rPr>
                  <a:t>Canonical</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US" sz="1000">
                    <a:solidFill>
                      <a:srgbClr val="FFFFFF"/>
                    </a:solidFill>
                    <a:latin typeface="Trebuchet MS"/>
                    <a:ea typeface="Trebuchet MS"/>
                    <a:cs typeface="Trebuchet MS"/>
                    <a:sym typeface="Trebuchet MS"/>
                  </a:rPr>
                  <a:t>Khronos Group</a:t>
                </a:r>
                <a:endParaRPr b="0" i="0" sz="10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Trebuchet MS"/>
                  <a:ea typeface="Trebuchet MS"/>
                  <a:cs typeface="Trebuchet MS"/>
                  <a:sym typeface="Trebuchet MS"/>
                </a:endParaRPr>
              </a:p>
            </p:txBody>
          </p:sp>
        </p:grpSp>
      </p:grpSp>
      <p:grpSp>
        <p:nvGrpSpPr>
          <p:cNvPr id="572" name="Google Shape;572;g142bb772fa3_1_173"/>
          <p:cNvGrpSpPr/>
          <p:nvPr/>
        </p:nvGrpSpPr>
        <p:grpSpPr>
          <a:xfrm>
            <a:off x="9181500" y="2781632"/>
            <a:ext cx="1042204" cy="2919114"/>
            <a:chOff x="9638700" y="2789700"/>
            <a:chExt cx="1042204" cy="2919114"/>
          </a:xfrm>
        </p:grpSpPr>
        <p:grpSp>
          <p:nvGrpSpPr>
            <p:cNvPr id="573" name="Google Shape;573;g142bb772fa3_1_173"/>
            <p:cNvGrpSpPr/>
            <p:nvPr/>
          </p:nvGrpSpPr>
          <p:grpSpPr>
            <a:xfrm>
              <a:off x="9638700" y="2789700"/>
              <a:ext cx="1042204" cy="2919114"/>
              <a:chOff x="10172100" y="2789700"/>
              <a:chExt cx="1042204" cy="2919114"/>
            </a:xfrm>
          </p:grpSpPr>
          <p:sp>
            <p:nvSpPr>
              <p:cNvPr id="574" name="Google Shape;574;g142bb772fa3_1_173" title="Milestone Arrow"/>
              <p:cNvSpPr/>
              <p:nvPr/>
            </p:nvSpPr>
            <p:spPr>
              <a:xfrm>
                <a:off x="10172100" y="3415914"/>
                <a:ext cx="435600" cy="229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575" name="Google Shape;575;g142bb772fa3_1_173"/>
              <p:cNvSpPr txBox="1"/>
              <p:nvPr/>
            </p:nvSpPr>
            <p:spPr>
              <a:xfrm>
                <a:off x="10172104" y="2789700"/>
                <a:ext cx="1042200" cy="11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January 28, </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D966"/>
                    </a:solidFill>
                    <a:latin typeface="Trebuchet MS"/>
                    <a:ea typeface="Trebuchet MS"/>
                    <a:cs typeface="Trebuchet MS"/>
                    <a:sym typeface="Trebuchet MS"/>
                  </a:rPr>
                  <a:t>2022</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Trebuchet MS"/>
                    <a:ea typeface="Trebuchet MS"/>
                    <a:cs typeface="Trebuchet MS"/>
                    <a:sym typeface="Trebuchet MS"/>
                  </a:rPr>
                  <a:t>W</a:t>
                </a:r>
                <a:r>
                  <a:rPr lang="en-US" sz="1000">
                    <a:solidFill>
                      <a:srgbClr val="FFFFFF"/>
                    </a:solidFill>
                    <a:latin typeface="Trebuchet MS"/>
                    <a:ea typeface="Trebuchet MS"/>
                    <a:cs typeface="Trebuchet MS"/>
                    <a:sym typeface="Trebuchet MS"/>
                  </a:rPr>
                  <a:t>evr</a:t>
                </a:r>
                <a:endParaRPr b="0" i="0" sz="1000" u="none" cap="none" strike="noStrike">
                  <a:solidFill>
                    <a:srgbClr val="FFFFFF"/>
                  </a:solidFill>
                  <a:latin typeface="Trebuchet MS"/>
                  <a:ea typeface="Trebuchet MS"/>
                  <a:cs typeface="Trebuchet MS"/>
                  <a:sym typeface="Trebuchet MS"/>
                </a:endParaRPr>
              </a:p>
            </p:txBody>
          </p:sp>
        </p:grpSp>
        <p:sp>
          <p:nvSpPr>
            <p:cNvPr id="576" name="Google Shape;576;g142bb772fa3_1_173" title="Milestone Number"/>
            <p:cNvSpPr/>
            <p:nvPr/>
          </p:nvSpPr>
          <p:spPr>
            <a:xfrm>
              <a:off x="9730465" y="35593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577" name="Google Shape;577;g142bb772fa3_1_173"/>
          <p:cNvCxnSpPr/>
          <p:nvPr/>
        </p:nvCxnSpPr>
        <p:spPr>
          <a:xfrm>
            <a:off x="4333460" y="575375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78" name="Google Shape;578;g142bb772fa3_1_173"/>
          <p:cNvCxnSpPr/>
          <p:nvPr/>
        </p:nvCxnSpPr>
        <p:spPr>
          <a:xfrm>
            <a:off x="7075336" y="575375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79" name="Google Shape;579;g142bb772fa3_1_173"/>
          <p:cNvCxnSpPr/>
          <p:nvPr/>
        </p:nvCxnSpPr>
        <p:spPr>
          <a:xfrm>
            <a:off x="8968846" y="5743925"/>
            <a:ext cx="0" cy="153300"/>
          </a:xfrm>
          <a:prstGeom prst="straightConnector1">
            <a:avLst/>
          </a:prstGeom>
          <a:noFill/>
          <a:ln cap="flat" cmpd="sng" w="9525">
            <a:solidFill>
              <a:srgbClr val="D8D8D8"/>
            </a:solidFill>
            <a:prstDash val="dash"/>
            <a:miter lim="800000"/>
            <a:headEnd len="sm" w="sm" type="none"/>
            <a:tailEnd len="sm" w="sm" type="none"/>
          </a:ln>
        </p:spPr>
      </p:cxnSp>
      <p:sp>
        <p:nvSpPr>
          <p:cNvPr id="580" name="Google Shape;580;g142bb772fa3_1_173"/>
          <p:cNvSpPr txBox="1"/>
          <p:nvPr/>
        </p:nvSpPr>
        <p:spPr>
          <a:xfrm>
            <a:off x="9345886" y="599365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Feb</a:t>
            </a:r>
            <a:endParaRPr b="1" i="0" sz="1000" u="none" cap="none" strike="noStrike">
              <a:solidFill>
                <a:srgbClr val="FFFFFF"/>
              </a:solidFill>
              <a:latin typeface="Arial"/>
              <a:ea typeface="Arial"/>
              <a:cs typeface="Arial"/>
              <a:sym typeface="Arial"/>
            </a:endParaRPr>
          </a:p>
        </p:txBody>
      </p:sp>
      <p:pic>
        <p:nvPicPr>
          <p:cNvPr descr="Logo&#10;&#10;Description automatically generated" id="581" name="Google Shape;581;g142bb772fa3_1_173"/>
          <p:cNvPicPr preferRelativeResize="0"/>
          <p:nvPr/>
        </p:nvPicPr>
        <p:blipFill rotWithShape="1">
          <a:blip r:embed="rId5">
            <a:alphaModFix/>
          </a:blip>
          <a:srcRect b="0" l="0" r="0" t="22130"/>
          <a:stretch/>
        </p:blipFill>
        <p:spPr>
          <a:xfrm>
            <a:off x="11241025" y="137339"/>
            <a:ext cx="950975" cy="715575"/>
          </a:xfrm>
          <a:prstGeom prst="rect">
            <a:avLst/>
          </a:prstGeom>
          <a:noFill/>
          <a:ln>
            <a:noFill/>
          </a:ln>
        </p:spPr>
      </p:pic>
      <p:cxnSp>
        <p:nvCxnSpPr>
          <p:cNvPr id="582" name="Google Shape;582;g142bb772fa3_1_173"/>
          <p:cNvCxnSpPr/>
          <p:nvPr/>
        </p:nvCxnSpPr>
        <p:spPr>
          <a:xfrm>
            <a:off x="10191196" y="5767551"/>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83" name="Google Shape;583;g142bb772fa3_1_173"/>
          <p:cNvCxnSpPr/>
          <p:nvPr/>
        </p:nvCxnSpPr>
        <p:spPr>
          <a:xfrm>
            <a:off x="10893171" y="5743913"/>
            <a:ext cx="0" cy="1533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142bb772fa3_1_346"/>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589" name="Google Shape;589;g142bb772fa3_1_346"/>
          <p:cNvSpPr txBox="1"/>
          <p:nvPr>
            <p:ph idx="12" type="sldNum"/>
          </p:nvPr>
        </p:nvSpPr>
        <p:spPr>
          <a:xfrm>
            <a:off x="10741980" y="6356350"/>
            <a:ext cx="6117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590" name="Google Shape;590;g142bb772fa3_1_346"/>
          <p:cNvPicPr preferRelativeResize="0"/>
          <p:nvPr/>
        </p:nvPicPr>
        <p:blipFill>
          <a:blip r:embed="rId3">
            <a:alphaModFix/>
          </a:blip>
          <a:stretch>
            <a:fillRect/>
          </a:stretch>
        </p:blipFill>
        <p:spPr>
          <a:xfrm>
            <a:off x="152400" y="1887925"/>
            <a:ext cx="5744271" cy="4482102"/>
          </a:xfrm>
          <a:prstGeom prst="rect">
            <a:avLst/>
          </a:prstGeom>
          <a:noFill/>
          <a:ln>
            <a:noFill/>
          </a:ln>
        </p:spPr>
      </p:pic>
      <p:pic>
        <p:nvPicPr>
          <p:cNvPr id="591" name="Google Shape;591;g142bb772fa3_1_346"/>
          <p:cNvPicPr preferRelativeResize="0"/>
          <p:nvPr/>
        </p:nvPicPr>
        <p:blipFill>
          <a:blip r:embed="rId4">
            <a:alphaModFix/>
          </a:blip>
          <a:stretch>
            <a:fillRect/>
          </a:stretch>
        </p:blipFill>
        <p:spPr>
          <a:xfrm>
            <a:off x="6621598" y="1928418"/>
            <a:ext cx="2054433" cy="3629124"/>
          </a:xfrm>
          <a:prstGeom prst="rect">
            <a:avLst/>
          </a:prstGeom>
          <a:noFill/>
          <a:ln>
            <a:noFill/>
          </a:ln>
        </p:spPr>
      </p:pic>
      <p:pic>
        <p:nvPicPr>
          <p:cNvPr id="592" name="Google Shape;592;g142bb772fa3_1_346"/>
          <p:cNvPicPr preferRelativeResize="0"/>
          <p:nvPr/>
        </p:nvPicPr>
        <p:blipFill>
          <a:blip r:embed="rId5">
            <a:alphaModFix/>
          </a:blip>
          <a:stretch>
            <a:fillRect/>
          </a:stretch>
        </p:blipFill>
        <p:spPr>
          <a:xfrm>
            <a:off x="9324725" y="2075462"/>
            <a:ext cx="2638678" cy="3630436"/>
          </a:xfrm>
          <a:prstGeom prst="rect">
            <a:avLst/>
          </a:prstGeom>
          <a:noFill/>
          <a:ln>
            <a:noFill/>
          </a:ln>
        </p:spPr>
      </p:pic>
      <p:sp>
        <p:nvSpPr>
          <p:cNvPr id="593" name="Google Shape;593;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594" name="Google Shape;594;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595" name="Google Shape;595;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596" name="Google Shape;596;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597" name="Google Shape;597;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598" name="Google Shape;598;g142bb772fa3_1_346"/>
          <p:cNvPicPr preferRelativeResize="0"/>
          <p:nvPr/>
        </p:nvPicPr>
        <p:blipFill>
          <a:blip r:embed="rId6">
            <a:alphaModFix/>
          </a:blip>
          <a:stretch>
            <a:fillRect/>
          </a:stretch>
        </p:blipFill>
        <p:spPr>
          <a:xfrm>
            <a:off x="6733400" y="5455933"/>
            <a:ext cx="611600" cy="611600"/>
          </a:xfrm>
          <a:prstGeom prst="rect">
            <a:avLst/>
          </a:prstGeom>
          <a:noFill/>
          <a:ln>
            <a:noFill/>
          </a:ln>
        </p:spPr>
      </p:pic>
      <p:pic>
        <p:nvPicPr>
          <p:cNvPr id="599" name="Google Shape;599;g142bb772fa3_1_346"/>
          <p:cNvPicPr preferRelativeResize="0"/>
          <p:nvPr/>
        </p:nvPicPr>
        <p:blipFill>
          <a:blip r:embed="rId7">
            <a:alphaModFix/>
          </a:blip>
          <a:stretch>
            <a:fillRect/>
          </a:stretch>
        </p:blipFill>
        <p:spPr>
          <a:xfrm>
            <a:off x="10741966" y="5057213"/>
            <a:ext cx="1247900" cy="297120"/>
          </a:xfrm>
          <a:prstGeom prst="rect">
            <a:avLst/>
          </a:prstGeom>
          <a:noFill/>
          <a:ln>
            <a:noFill/>
          </a:ln>
        </p:spPr>
      </p:pic>
      <p:pic>
        <p:nvPicPr>
          <p:cNvPr id="600" name="Google Shape;600;g142bb772fa3_1_346"/>
          <p:cNvPicPr preferRelativeResize="0"/>
          <p:nvPr/>
        </p:nvPicPr>
        <p:blipFill>
          <a:blip r:embed="rId8">
            <a:alphaModFix/>
          </a:blip>
          <a:stretch>
            <a:fillRect/>
          </a:stretch>
        </p:blipFill>
        <p:spPr>
          <a:xfrm>
            <a:off x="7609450" y="5670506"/>
            <a:ext cx="1247899" cy="1824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3"/>
          <p:cNvSpPr txBox="1"/>
          <p:nvPr>
            <p:ph idx="1" type="body"/>
          </p:nvPr>
        </p:nvSpPr>
        <p:spPr>
          <a:xfrm>
            <a:off x="558275" y="2290575"/>
            <a:ext cx="11554200" cy="40380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606" name="Google Shape;606;p13"/>
          <p:cNvSpPr txBox="1"/>
          <p:nvPr/>
        </p:nvSpPr>
        <p:spPr>
          <a:xfrm>
            <a:off x="3202491" y="404265"/>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Our Mission </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4"/>
          <p:cNvSpPr txBox="1"/>
          <p:nvPr/>
        </p:nvSpPr>
        <p:spPr>
          <a:xfrm>
            <a:off x="218400" y="1891900"/>
            <a:ext cx="11755200" cy="4354500"/>
          </a:xfrm>
          <a:prstGeom prst="rect">
            <a:avLst/>
          </a:prstGeom>
          <a:noFill/>
          <a:ln>
            <a:noFill/>
          </a:ln>
        </p:spPr>
        <p:txBody>
          <a:bodyPr anchorCtr="0" anchor="t" bIns="45675" lIns="45675" spcFirstLastPara="1" rIns="45675" wrap="square" tIns="45675">
            <a:normAutofit/>
          </a:bodyPr>
          <a:lstStyle/>
          <a:p>
            <a:pPr indent="-374650" lvl="0" marL="381000" marR="0" rtl="0" algn="l">
              <a:lnSpc>
                <a:spcPct val="100000"/>
              </a:lnSpc>
              <a:spcBef>
                <a:spcPts val="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Provide a </a:t>
            </a:r>
            <a:r>
              <a:rPr b="1" i="1" lang="en-US" sz="2400" u="none" cap="none" strike="noStrike">
                <a:solidFill>
                  <a:srgbClr val="B49823"/>
                </a:solidFill>
                <a:latin typeface="Arial"/>
                <a:ea typeface="Arial"/>
                <a:cs typeface="Arial"/>
                <a:sym typeface="Arial"/>
              </a:rPr>
              <a:t>neutral forum</a:t>
            </a:r>
            <a:r>
              <a:rPr b="0" i="0"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to coordinate cross-project efforts, establish best practices and share resources.</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Develop an open </a:t>
            </a:r>
            <a:r>
              <a:rPr b="1" i="1" lang="en-US" sz="2400" u="none" cap="none" strike="noStrike">
                <a:solidFill>
                  <a:srgbClr val="B49823"/>
                </a:solidFill>
                <a:latin typeface="Arial"/>
                <a:ea typeface="Arial"/>
                <a:cs typeface="Arial"/>
                <a:sym typeface="Arial"/>
              </a:rPr>
              <a:t>continuous integration</a:t>
            </a:r>
            <a:r>
              <a:rPr b="0" i="0" lang="en-US" sz="2400" u="none" cap="none" strike="noStrike">
                <a:solidFill>
                  <a:srgbClr val="B49823"/>
                </a:solidFill>
                <a:latin typeface="Arial"/>
                <a:ea typeface="Arial"/>
                <a:cs typeface="Arial"/>
                <a:sym typeface="Arial"/>
              </a:rPr>
              <a:t> (CI)</a:t>
            </a:r>
            <a:r>
              <a:rPr b="0" i="0"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and build infrastructure to enable reference builds from the community.</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Streamline development for build and runtime environments through the sharing of </a:t>
            </a:r>
            <a:r>
              <a:rPr b="1" i="1" lang="en-US" sz="2400" u="none" cap="none" strike="noStrike">
                <a:solidFill>
                  <a:srgbClr val="B49823"/>
                </a:solidFill>
                <a:latin typeface="Arial"/>
                <a:ea typeface="Arial"/>
                <a:cs typeface="Arial"/>
                <a:sym typeface="Arial"/>
              </a:rPr>
              <a:t>open source build configurations</a:t>
            </a:r>
            <a:r>
              <a:rPr b="0" i="1" lang="en-US" sz="2400" u="none" cap="none" strike="noStrike">
                <a:solidFill>
                  <a:srgbClr val="B49823"/>
                </a:solidFill>
                <a:latin typeface="Arial"/>
                <a:ea typeface="Arial"/>
                <a:cs typeface="Arial"/>
                <a:sym typeface="Arial"/>
              </a:rPr>
              <a:t>, </a:t>
            </a:r>
            <a:r>
              <a:rPr b="1" i="1" lang="en-US" sz="2400" u="none" cap="none" strike="noStrike">
                <a:solidFill>
                  <a:srgbClr val="B49823"/>
                </a:solidFill>
                <a:latin typeface="Arial"/>
                <a:ea typeface="Arial"/>
                <a:cs typeface="Arial"/>
                <a:sym typeface="Arial"/>
              </a:rPr>
              <a:t>scripts and recipes</a:t>
            </a:r>
            <a:r>
              <a:rPr b="0" i="0" lang="en-US" sz="1800" u="none" cap="none" strike="noStrike">
                <a:solidFill>
                  <a:srgbClr val="B49823"/>
                </a:solidFill>
                <a:latin typeface="Arial"/>
                <a:ea typeface="Arial"/>
                <a:cs typeface="Arial"/>
                <a:sym typeface="Arial"/>
              </a:rPr>
              <a:t>.</a:t>
            </a:r>
            <a:endParaRPr b="0" i="0" sz="2500" u="none" cap="none" strike="noStrike">
              <a:solidFill>
                <a:srgbClr val="B49823"/>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Provide individuals and organizations with a </a:t>
            </a:r>
            <a:r>
              <a:rPr b="1" i="1" lang="en-US" sz="2400" u="none" cap="none" strike="noStrike">
                <a:solidFill>
                  <a:srgbClr val="B49823"/>
                </a:solidFill>
                <a:latin typeface="Arial"/>
                <a:ea typeface="Arial"/>
                <a:cs typeface="Arial"/>
                <a:sym typeface="Arial"/>
              </a:rPr>
              <a:t>clear path for participation</a:t>
            </a:r>
            <a:r>
              <a:rPr b="0" i="1" lang="en-US" sz="2500" u="none" cap="none" strike="noStrike">
                <a:solidFill>
                  <a:srgbClr val="000000"/>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and code contribution.</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Provide better, </a:t>
            </a:r>
            <a:r>
              <a:rPr b="1" i="1" lang="en-US" sz="2400" u="none" cap="none" strike="noStrike">
                <a:solidFill>
                  <a:srgbClr val="B49823"/>
                </a:solidFill>
                <a:latin typeface="Arial"/>
                <a:ea typeface="Arial"/>
                <a:cs typeface="Arial"/>
                <a:sym typeface="Arial"/>
              </a:rPr>
              <a:t>more consistent licensing</a:t>
            </a:r>
            <a:r>
              <a:rPr b="0" i="0"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through a shared licensing template.</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Create working groups for exploration of </a:t>
            </a:r>
            <a:r>
              <a:rPr b="1" i="1" lang="en-US" sz="2400" u="none" cap="none" strike="noStrike">
                <a:solidFill>
                  <a:srgbClr val="B49823"/>
                </a:solidFill>
                <a:latin typeface="Arial"/>
                <a:ea typeface="Arial"/>
                <a:cs typeface="Arial"/>
                <a:sym typeface="Arial"/>
              </a:rPr>
              <a:t>new or larger projects.</a:t>
            </a:r>
            <a:endParaRPr b="1" i="0" sz="2400" u="none" cap="none" strike="noStrike">
              <a:solidFill>
                <a:srgbClr val="B49823"/>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Focus on </a:t>
            </a:r>
            <a:r>
              <a:rPr b="1" i="1" lang="en-US" sz="2400" u="none" cap="none" strike="noStrike">
                <a:solidFill>
                  <a:srgbClr val="B49823"/>
                </a:solidFill>
                <a:latin typeface="Arial"/>
                <a:ea typeface="Arial"/>
                <a:cs typeface="Arial"/>
                <a:sym typeface="Arial"/>
              </a:rPr>
              <a:t>diversity and inclusion</a:t>
            </a:r>
            <a:r>
              <a:rPr b="1" i="1"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and raising the profile of software engineers</a:t>
            </a:r>
            <a:r>
              <a:rPr b="0" i="1"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in our industry.</a:t>
            </a:r>
            <a:endParaRPr b="0" i="0" sz="2500" u="none" cap="none" strike="noStrike">
              <a:solidFill>
                <a:srgbClr val="000000"/>
              </a:solidFill>
              <a:latin typeface="Arial"/>
              <a:ea typeface="Arial"/>
              <a:cs typeface="Arial"/>
              <a:sym typeface="Arial"/>
            </a:endParaRPr>
          </a:p>
        </p:txBody>
      </p:sp>
      <p:sp>
        <p:nvSpPr>
          <p:cNvPr id="612" name="Google Shape;612;p14"/>
          <p:cNvSpPr txBox="1"/>
          <p:nvPr/>
        </p:nvSpPr>
        <p:spPr>
          <a:xfrm>
            <a:off x="3202491" y="404265"/>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Our Goals </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142bb772fa3_1_508"/>
          <p:cNvSpPr txBox="1"/>
          <p:nvPr>
            <p:ph type="title"/>
          </p:nvPr>
        </p:nvSpPr>
        <p:spPr>
          <a:xfrm>
            <a:off x="2282400" y="0"/>
            <a:ext cx="7627200" cy="1126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618" name="Google Shape;618;g142bb772fa3_1_508"/>
          <p:cNvSpPr txBox="1"/>
          <p:nvPr/>
        </p:nvSpPr>
        <p:spPr>
          <a:xfrm>
            <a:off x="2475515" y="2518882"/>
            <a:ext cx="2218500" cy="1572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Sony Pictures Imageworks</a:t>
            </a:r>
            <a:endParaRPr b="0" i="0" sz="1300" u="none" cap="none" strike="noStrike">
              <a:solidFill>
                <a:srgbClr val="7F7F7F"/>
              </a:solidFill>
              <a:latin typeface="Arial"/>
              <a:ea typeface="Arial"/>
              <a:cs typeface="Arial"/>
              <a:sym typeface="Arial"/>
            </a:endParaRPr>
          </a:p>
        </p:txBody>
      </p:sp>
      <p:sp>
        <p:nvSpPr>
          <p:cNvPr id="619" name="Google Shape;619;g142bb772fa3_1_508"/>
          <p:cNvSpPr txBox="1"/>
          <p:nvPr/>
        </p:nvSpPr>
        <p:spPr>
          <a:xfrm>
            <a:off x="5001258" y="2472988"/>
            <a:ext cx="2476200" cy="2712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 </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300" u="none" cap="none" strike="noStrike">
                <a:solidFill>
                  <a:srgbClr val="7F7F7F"/>
                </a:solidFill>
                <a:latin typeface="Arial"/>
                <a:ea typeface="Arial"/>
                <a:cs typeface="Arial"/>
                <a:sym typeface="Arial"/>
              </a:rPr>
              <a:t>Google Cloud </a:t>
            </a:r>
            <a:r>
              <a:rPr b="0" i="0" lang="en-US" sz="900" u="none" cap="none" strike="noStrike">
                <a:solidFill>
                  <a:srgbClr val="D9D9D9"/>
                </a:solidFill>
                <a:latin typeface="Arial"/>
                <a:ea typeface="Arial"/>
                <a:cs typeface="Arial"/>
                <a:sym typeface="Arial"/>
              </a:rPr>
              <a:t>and </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Sony Pictures Imageworks</a:t>
            </a:r>
            <a:endParaRPr b="0" i="0" sz="1300" u="none" cap="none" strike="noStrike">
              <a:solidFill>
                <a:srgbClr val="7F7F7F"/>
              </a:solidFill>
              <a:latin typeface="Arial"/>
              <a:ea typeface="Arial"/>
              <a:cs typeface="Arial"/>
              <a:sym typeface="Arial"/>
            </a:endParaRPr>
          </a:p>
        </p:txBody>
      </p:sp>
      <p:grpSp>
        <p:nvGrpSpPr>
          <p:cNvPr id="620" name="Google Shape;620;g142bb772fa3_1_508"/>
          <p:cNvGrpSpPr/>
          <p:nvPr/>
        </p:nvGrpSpPr>
        <p:grpSpPr>
          <a:xfrm>
            <a:off x="362913" y="3287704"/>
            <a:ext cx="1512869" cy="1190336"/>
            <a:chOff x="298402" y="3146745"/>
            <a:chExt cx="1561913" cy="1190336"/>
          </a:xfrm>
        </p:grpSpPr>
        <p:sp>
          <p:nvSpPr>
            <p:cNvPr id="621" name="Google Shape;621;g142bb772fa3_1_508"/>
            <p:cNvSpPr txBox="1"/>
            <p:nvPr/>
          </p:nvSpPr>
          <p:spPr>
            <a:xfrm>
              <a:off x="498807" y="4179881"/>
              <a:ext cx="1161000" cy="1572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100" u="none" cap="none" strike="noStrike">
                  <a:solidFill>
                    <a:srgbClr val="D9D9D9"/>
                  </a:solidFill>
                  <a:latin typeface="Arial"/>
                  <a:ea typeface="Arial"/>
                  <a:cs typeface="Arial"/>
                  <a:sym typeface="Arial"/>
                </a:rPr>
                <a:t>contributed by:</a:t>
              </a:r>
              <a:endParaRPr b="0" i="0" sz="11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500" u="none" cap="none" strike="noStrike">
                  <a:solidFill>
                    <a:srgbClr val="7F7F7F"/>
                  </a:solidFill>
                  <a:latin typeface="Arial"/>
                  <a:ea typeface="Arial"/>
                  <a:cs typeface="Arial"/>
                  <a:sym typeface="Arial"/>
                </a:rPr>
                <a:t>Lucasfilm</a:t>
              </a:r>
              <a:endParaRPr b="0" i="0" sz="1300" u="none" cap="none" strike="noStrike">
                <a:solidFill>
                  <a:srgbClr val="000000"/>
                </a:solidFill>
                <a:latin typeface="Arial"/>
                <a:ea typeface="Arial"/>
                <a:cs typeface="Arial"/>
                <a:sym typeface="Arial"/>
              </a:endParaRPr>
            </a:p>
          </p:txBody>
        </p:sp>
        <p:pic>
          <p:nvPicPr>
            <p:cNvPr id="622" name="Google Shape;622;g142bb772fa3_1_508"/>
            <p:cNvPicPr preferRelativeResize="0"/>
            <p:nvPr/>
          </p:nvPicPr>
          <p:blipFill>
            <a:blip r:embed="rId3">
              <a:alphaModFix/>
            </a:blip>
            <a:stretch>
              <a:fillRect/>
            </a:stretch>
          </p:blipFill>
          <p:spPr>
            <a:xfrm>
              <a:off x="298402" y="3146745"/>
              <a:ext cx="1561913" cy="1111541"/>
            </a:xfrm>
            <a:prstGeom prst="rect">
              <a:avLst/>
            </a:prstGeom>
            <a:noFill/>
            <a:ln>
              <a:noFill/>
            </a:ln>
          </p:spPr>
        </p:pic>
      </p:grpSp>
      <p:grpSp>
        <p:nvGrpSpPr>
          <p:cNvPr id="623" name="Google Shape;623;g142bb772fa3_1_508"/>
          <p:cNvGrpSpPr/>
          <p:nvPr/>
        </p:nvGrpSpPr>
        <p:grpSpPr>
          <a:xfrm>
            <a:off x="10237254" y="1486950"/>
            <a:ext cx="1422184" cy="1189119"/>
            <a:chOff x="10290604" y="1185800"/>
            <a:chExt cx="1422184" cy="1189119"/>
          </a:xfrm>
        </p:grpSpPr>
        <p:pic>
          <p:nvPicPr>
            <p:cNvPr descr="&lt;MaterialX Logo&gt;" id="624" name="Google Shape;624;g142bb772fa3_1_508"/>
            <p:cNvPicPr preferRelativeResize="0"/>
            <p:nvPr/>
          </p:nvPicPr>
          <p:blipFill>
            <a:blip r:embed="rId4">
              <a:alphaModFix/>
            </a:blip>
            <a:stretch>
              <a:fillRect/>
            </a:stretch>
          </p:blipFill>
          <p:spPr>
            <a:xfrm>
              <a:off x="10290604" y="1185800"/>
              <a:ext cx="1422184" cy="1026997"/>
            </a:xfrm>
            <a:prstGeom prst="rect">
              <a:avLst/>
            </a:prstGeom>
            <a:noFill/>
            <a:ln>
              <a:noFill/>
            </a:ln>
          </p:spPr>
        </p:pic>
        <p:sp>
          <p:nvSpPr>
            <p:cNvPr id="625" name="Google Shape;625;g142bb772fa3_1_508"/>
            <p:cNvSpPr txBox="1"/>
            <p:nvPr/>
          </p:nvSpPr>
          <p:spPr>
            <a:xfrm>
              <a:off x="10509182" y="2218019"/>
              <a:ext cx="1130700" cy="1569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000" u="none" cap="none" strike="noStrike">
                  <a:solidFill>
                    <a:srgbClr val="D9D9D9"/>
                  </a:solidFill>
                  <a:latin typeface="Arial"/>
                  <a:ea typeface="Arial"/>
                  <a:cs typeface="Arial"/>
                  <a:sym typeface="Arial"/>
                </a:rPr>
                <a:t>contributed by:</a:t>
              </a:r>
              <a:endParaRPr b="0" i="0" sz="10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400" u="none" cap="none" strike="noStrike">
                  <a:solidFill>
                    <a:srgbClr val="7F7F7F"/>
                  </a:solidFill>
                  <a:latin typeface="Arial"/>
                  <a:ea typeface="Arial"/>
                  <a:cs typeface="Arial"/>
                  <a:sym typeface="Arial"/>
                </a:rPr>
                <a:t>Lucasfilm</a:t>
              </a:r>
              <a:endParaRPr b="0" i="0" sz="1200" u="none" cap="none" strike="noStrike">
                <a:solidFill>
                  <a:srgbClr val="000000"/>
                </a:solidFill>
                <a:latin typeface="Arial"/>
                <a:ea typeface="Arial"/>
                <a:cs typeface="Arial"/>
                <a:sym typeface="Arial"/>
              </a:endParaRPr>
            </a:p>
          </p:txBody>
        </p:sp>
      </p:grpSp>
      <p:grpSp>
        <p:nvGrpSpPr>
          <p:cNvPr id="626" name="Google Shape;626;g142bb772fa3_1_508"/>
          <p:cNvGrpSpPr/>
          <p:nvPr/>
        </p:nvGrpSpPr>
        <p:grpSpPr>
          <a:xfrm>
            <a:off x="5001258" y="3287668"/>
            <a:ext cx="2476200" cy="1316023"/>
            <a:chOff x="5013634" y="3172215"/>
            <a:chExt cx="2476200" cy="1316023"/>
          </a:xfrm>
        </p:grpSpPr>
        <p:sp>
          <p:nvSpPr>
            <p:cNvPr id="627" name="Google Shape;627;g142bb772fa3_1_508"/>
            <p:cNvSpPr txBox="1"/>
            <p:nvPr/>
          </p:nvSpPr>
          <p:spPr>
            <a:xfrm>
              <a:off x="5013634" y="4096739"/>
              <a:ext cx="2476200" cy="3915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000" u="none" cap="none" strike="noStrike">
                  <a:solidFill>
                    <a:srgbClr val="D9D9D9"/>
                  </a:solidFill>
                  <a:latin typeface="Arial"/>
                  <a:ea typeface="Arial"/>
                  <a:cs typeface="Arial"/>
                  <a:sym typeface="Arial"/>
                </a:rPr>
                <a:t>contributed by:</a:t>
              </a:r>
              <a:endParaRPr b="0" i="0" sz="10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400" u="none" cap="none" strike="noStrike">
                  <a:solidFill>
                    <a:srgbClr val="7F7F7F"/>
                  </a:solidFill>
                  <a:latin typeface="Arial"/>
                  <a:ea typeface="Arial"/>
                  <a:cs typeface="Arial"/>
                  <a:sym typeface="Arial"/>
                </a:rPr>
                <a:t>Sony Pictures Imageworks</a:t>
              </a:r>
              <a:endParaRPr b="0" i="0" sz="1400" u="none" cap="none" strike="noStrike">
                <a:solidFill>
                  <a:srgbClr val="7F7F7F"/>
                </a:solidFill>
                <a:latin typeface="Arial"/>
                <a:ea typeface="Arial"/>
                <a:cs typeface="Arial"/>
                <a:sym typeface="Arial"/>
              </a:endParaRPr>
            </a:p>
          </p:txBody>
        </p:sp>
        <p:pic>
          <p:nvPicPr>
            <p:cNvPr id="628" name="Google Shape;628;g142bb772fa3_1_508"/>
            <p:cNvPicPr preferRelativeResize="0"/>
            <p:nvPr/>
          </p:nvPicPr>
          <p:blipFill>
            <a:blip r:embed="rId5">
              <a:alphaModFix/>
            </a:blip>
            <a:stretch>
              <a:fillRect/>
            </a:stretch>
          </p:blipFill>
          <p:spPr>
            <a:xfrm>
              <a:off x="5521560" y="3172215"/>
              <a:ext cx="1460442" cy="894315"/>
            </a:xfrm>
            <a:prstGeom prst="rect">
              <a:avLst/>
            </a:prstGeom>
            <a:noFill/>
            <a:ln>
              <a:noFill/>
            </a:ln>
          </p:spPr>
        </p:pic>
      </p:grpSp>
      <p:sp>
        <p:nvSpPr>
          <p:cNvPr id="629" name="Google Shape;629;g142bb772fa3_1_508"/>
          <p:cNvSpPr txBox="1"/>
          <p:nvPr/>
        </p:nvSpPr>
        <p:spPr>
          <a:xfrm>
            <a:off x="198245" y="2370414"/>
            <a:ext cx="1891200" cy="1569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300" u="none" cap="none" strike="noStrike">
                <a:solidFill>
                  <a:srgbClr val="7F7F7F"/>
                </a:solidFill>
                <a:latin typeface="Arial"/>
                <a:ea typeface="Arial"/>
                <a:cs typeface="Arial"/>
                <a:sym typeface="Arial"/>
              </a:rPr>
              <a:t>Dreamworks Animation</a:t>
            </a:r>
            <a:endParaRPr b="0" i="0" sz="1100" u="none" cap="none" strike="noStrike">
              <a:solidFill>
                <a:srgbClr val="000000"/>
              </a:solidFill>
              <a:latin typeface="Arial"/>
              <a:ea typeface="Arial"/>
              <a:cs typeface="Arial"/>
              <a:sym typeface="Arial"/>
            </a:endParaRPr>
          </a:p>
        </p:txBody>
      </p:sp>
      <p:pic>
        <p:nvPicPr>
          <p:cNvPr id="630" name="Google Shape;630;g142bb772fa3_1_508"/>
          <p:cNvPicPr preferRelativeResize="0"/>
          <p:nvPr/>
        </p:nvPicPr>
        <p:blipFill>
          <a:blip r:embed="rId6">
            <a:alphaModFix/>
          </a:blip>
          <a:stretch>
            <a:fillRect/>
          </a:stretch>
        </p:blipFill>
        <p:spPr>
          <a:xfrm>
            <a:off x="484278" y="1338200"/>
            <a:ext cx="1319135" cy="960535"/>
          </a:xfrm>
          <a:prstGeom prst="rect">
            <a:avLst/>
          </a:prstGeom>
          <a:noFill/>
          <a:ln>
            <a:noFill/>
          </a:ln>
        </p:spPr>
      </p:pic>
      <p:pic>
        <p:nvPicPr>
          <p:cNvPr id="631" name="Google Shape;631;g142bb772fa3_1_508"/>
          <p:cNvPicPr preferRelativeResize="0"/>
          <p:nvPr>
            <p:ph idx="2" type="pic"/>
          </p:nvPr>
        </p:nvPicPr>
        <p:blipFill>
          <a:blip r:embed="rId7">
            <a:alphaModFix/>
          </a:blip>
          <a:stretch>
            <a:fillRect/>
          </a:stretch>
        </p:blipFill>
        <p:spPr>
          <a:xfrm>
            <a:off x="5735762" y="1338200"/>
            <a:ext cx="942827" cy="1074519"/>
          </a:xfrm>
          <a:prstGeom prst="rect">
            <a:avLst/>
          </a:prstGeom>
          <a:noFill/>
          <a:ln>
            <a:noFill/>
          </a:ln>
        </p:spPr>
      </p:pic>
      <p:pic>
        <p:nvPicPr>
          <p:cNvPr id="632" name="Google Shape;632;g142bb772fa3_1_508"/>
          <p:cNvPicPr preferRelativeResize="0"/>
          <p:nvPr>
            <p:ph idx="3" type="pic"/>
          </p:nvPr>
        </p:nvPicPr>
        <p:blipFill>
          <a:blip r:embed="rId8">
            <a:alphaModFix/>
          </a:blip>
          <a:stretch>
            <a:fillRect/>
          </a:stretch>
        </p:blipFill>
        <p:spPr>
          <a:xfrm>
            <a:off x="2873716" y="1338200"/>
            <a:ext cx="1331213" cy="1016953"/>
          </a:xfrm>
          <a:prstGeom prst="rect">
            <a:avLst/>
          </a:prstGeom>
          <a:noFill/>
          <a:ln>
            <a:noFill/>
          </a:ln>
        </p:spPr>
      </p:pic>
      <p:grpSp>
        <p:nvGrpSpPr>
          <p:cNvPr id="633" name="Google Shape;633;g142bb772fa3_1_508"/>
          <p:cNvGrpSpPr/>
          <p:nvPr/>
        </p:nvGrpSpPr>
        <p:grpSpPr>
          <a:xfrm>
            <a:off x="2569858" y="3287666"/>
            <a:ext cx="2095649" cy="974822"/>
            <a:chOff x="2610049" y="3093437"/>
            <a:chExt cx="2161800" cy="974822"/>
          </a:xfrm>
        </p:grpSpPr>
        <p:sp>
          <p:nvSpPr>
            <p:cNvPr id="634" name="Google Shape;634;g142bb772fa3_1_508"/>
            <p:cNvSpPr txBox="1"/>
            <p:nvPr/>
          </p:nvSpPr>
          <p:spPr>
            <a:xfrm>
              <a:off x="2610049" y="3911059"/>
              <a:ext cx="2161800" cy="1572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100" u="none" cap="none" strike="noStrike">
                  <a:solidFill>
                    <a:srgbClr val="D9D9D9"/>
                  </a:solidFill>
                  <a:latin typeface="Arial"/>
                  <a:ea typeface="Arial"/>
                  <a:cs typeface="Arial"/>
                  <a:sym typeface="Arial"/>
                </a:rPr>
                <a:t>contributed by:</a:t>
              </a:r>
              <a:endParaRPr b="0" i="0" sz="11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500" u="none" cap="none" strike="noStrike">
                  <a:solidFill>
                    <a:srgbClr val="7F7F7F"/>
                  </a:solidFill>
                  <a:latin typeface="Arial"/>
                  <a:ea typeface="Arial"/>
                  <a:cs typeface="Arial"/>
                  <a:sym typeface="Arial"/>
                </a:rPr>
                <a:t>Pixar Animation Studios</a:t>
              </a:r>
              <a:endParaRPr b="0" i="0" sz="1300" u="none" cap="none" strike="noStrike">
                <a:solidFill>
                  <a:srgbClr val="000000"/>
                </a:solidFill>
                <a:latin typeface="Arial"/>
                <a:ea typeface="Arial"/>
                <a:cs typeface="Arial"/>
                <a:sym typeface="Arial"/>
              </a:endParaRPr>
            </a:p>
          </p:txBody>
        </p:sp>
        <p:pic>
          <p:nvPicPr>
            <p:cNvPr id="635" name="Google Shape;635;g142bb772fa3_1_508"/>
            <p:cNvPicPr preferRelativeResize="0"/>
            <p:nvPr/>
          </p:nvPicPr>
          <p:blipFill>
            <a:blip r:embed="rId9">
              <a:alphaModFix/>
            </a:blip>
            <a:stretch>
              <a:fillRect/>
            </a:stretch>
          </p:blipFill>
          <p:spPr>
            <a:xfrm>
              <a:off x="2679570" y="3093437"/>
              <a:ext cx="2022851" cy="680504"/>
            </a:xfrm>
            <a:prstGeom prst="rect">
              <a:avLst/>
            </a:prstGeom>
            <a:noFill/>
            <a:ln>
              <a:noFill/>
            </a:ln>
          </p:spPr>
        </p:pic>
      </p:grpSp>
      <p:grpSp>
        <p:nvGrpSpPr>
          <p:cNvPr id="636" name="Google Shape;636;g142bb772fa3_1_508"/>
          <p:cNvGrpSpPr/>
          <p:nvPr/>
        </p:nvGrpSpPr>
        <p:grpSpPr>
          <a:xfrm>
            <a:off x="8040002" y="3287668"/>
            <a:ext cx="1634700" cy="1173653"/>
            <a:chOff x="8051820" y="3096720"/>
            <a:chExt cx="1634700" cy="1173653"/>
          </a:xfrm>
        </p:grpSpPr>
        <p:sp>
          <p:nvSpPr>
            <p:cNvPr id="637" name="Google Shape;637;g142bb772fa3_1_508"/>
            <p:cNvSpPr txBox="1"/>
            <p:nvPr/>
          </p:nvSpPr>
          <p:spPr>
            <a:xfrm>
              <a:off x="8051820" y="4113173"/>
              <a:ext cx="1634700" cy="1572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Academy Software Foundation</a:t>
              </a:r>
              <a:endParaRPr b="0" i="0" sz="1100" u="none" cap="none" strike="noStrike">
                <a:solidFill>
                  <a:srgbClr val="000000"/>
                </a:solidFill>
                <a:latin typeface="Arial"/>
                <a:ea typeface="Arial"/>
                <a:cs typeface="Arial"/>
                <a:sym typeface="Arial"/>
              </a:endParaRPr>
            </a:p>
          </p:txBody>
        </p:sp>
        <p:pic>
          <p:nvPicPr>
            <p:cNvPr id="638" name="Google Shape;638;g142bb772fa3_1_508"/>
            <p:cNvPicPr preferRelativeResize="0"/>
            <p:nvPr/>
          </p:nvPicPr>
          <p:blipFill>
            <a:blip r:embed="rId10">
              <a:alphaModFix/>
            </a:blip>
            <a:stretch>
              <a:fillRect/>
            </a:stretch>
          </p:blipFill>
          <p:spPr>
            <a:xfrm>
              <a:off x="8366331" y="3096720"/>
              <a:ext cx="1034362" cy="968256"/>
            </a:xfrm>
            <a:prstGeom prst="rect">
              <a:avLst/>
            </a:prstGeom>
            <a:noFill/>
            <a:ln>
              <a:noFill/>
            </a:ln>
          </p:spPr>
        </p:pic>
      </p:grpSp>
      <p:grpSp>
        <p:nvGrpSpPr>
          <p:cNvPr id="639" name="Google Shape;639;g142bb772fa3_1_508"/>
          <p:cNvGrpSpPr/>
          <p:nvPr/>
        </p:nvGrpSpPr>
        <p:grpSpPr>
          <a:xfrm>
            <a:off x="10146545" y="3287668"/>
            <a:ext cx="1710300" cy="1189367"/>
            <a:chOff x="1848463" y="5093922"/>
            <a:chExt cx="1710300" cy="1189367"/>
          </a:xfrm>
        </p:grpSpPr>
        <p:sp>
          <p:nvSpPr>
            <p:cNvPr id="640" name="Google Shape;640;g142bb772fa3_1_508"/>
            <p:cNvSpPr txBox="1"/>
            <p:nvPr/>
          </p:nvSpPr>
          <p:spPr>
            <a:xfrm>
              <a:off x="1848463" y="6088889"/>
              <a:ext cx="17103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a:t>
              </a:r>
              <a:r>
                <a:rPr lang="en-US" sz="900">
                  <a:solidFill>
                    <a:srgbClr val="D9D9D9"/>
                  </a:solidFill>
                </a:rPr>
                <a:t>reated</a:t>
              </a:r>
              <a:r>
                <a:rPr b="0" i="0" lang="en-US" sz="900" u="none" cap="none" strike="noStrike">
                  <a:solidFill>
                    <a:srgbClr val="D9D9D9"/>
                  </a:solidFill>
                  <a:latin typeface="Arial"/>
                  <a:ea typeface="Arial"/>
                  <a:cs typeface="Arial"/>
                  <a:sym typeface="Arial"/>
                </a:rPr>
                <a:t>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extLst>
                    <a:ext uri="http://customooxmlschemas.google.com/">
                      <go:slidesCustomData xmlns:go="http://customooxmlschemas.google.com/" textRoundtripDataId="0"/>
                    </a:ext>
                  </a:extLst>
                </a:rPr>
                <a:t>Academy</a:t>
              </a:r>
              <a:r>
                <a:rPr b="0" i="0" lang="en-US" sz="1300" u="none" cap="none" strike="noStrike">
                  <a:solidFill>
                    <a:srgbClr val="7F7F7F"/>
                  </a:solidFill>
                  <a:latin typeface="Arial"/>
                  <a:ea typeface="Arial"/>
                  <a:cs typeface="Arial"/>
                  <a:sym typeface="Arial"/>
                </a:rPr>
                <a:t> Software Foundation</a:t>
              </a:r>
              <a:endParaRPr b="0" i="0" sz="1100" u="none" cap="none" strike="noStrike">
                <a:solidFill>
                  <a:srgbClr val="000000"/>
                </a:solidFill>
                <a:latin typeface="Arial"/>
                <a:ea typeface="Arial"/>
                <a:cs typeface="Arial"/>
                <a:sym typeface="Arial"/>
              </a:endParaRPr>
            </a:p>
          </p:txBody>
        </p:sp>
        <p:pic>
          <p:nvPicPr>
            <p:cNvPr id="641" name="Google Shape;641;g142bb772fa3_1_508"/>
            <p:cNvPicPr preferRelativeResize="0"/>
            <p:nvPr/>
          </p:nvPicPr>
          <p:blipFill rotWithShape="1">
            <a:blip r:embed="rId11">
              <a:alphaModFix/>
            </a:blip>
            <a:srcRect b="0" l="0" r="0" t="0"/>
            <a:stretch/>
          </p:blipFill>
          <p:spPr>
            <a:xfrm>
              <a:off x="2212529" y="5093922"/>
              <a:ext cx="982168" cy="960565"/>
            </a:xfrm>
            <a:prstGeom prst="rect">
              <a:avLst/>
            </a:prstGeom>
            <a:noFill/>
            <a:ln>
              <a:noFill/>
            </a:ln>
          </p:spPr>
        </p:pic>
      </p:grpSp>
      <p:grpSp>
        <p:nvGrpSpPr>
          <p:cNvPr id="642" name="Google Shape;642;g142bb772fa3_1_508"/>
          <p:cNvGrpSpPr/>
          <p:nvPr/>
        </p:nvGrpSpPr>
        <p:grpSpPr>
          <a:xfrm>
            <a:off x="7872452" y="1947800"/>
            <a:ext cx="1969800" cy="675112"/>
            <a:chOff x="7872452" y="1643000"/>
            <a:chExt cx="1969800" cy="675112"/>
          </a:xfrm>
        </p:grpSpPr>
        <p:sp>
          <p:nvSpPr>
            <p:cNvPr id="643" name="Google Shape;643;g142bb772fa3_1_508"/>
            <p:cNvSpPr txBox="1"/>
            <p:nvPr/>
          </p:nvSpPr>
          <p:spPr>
            <a:xfrm>
              <a:off x="7872452" y="2161212"/>
              <a:ext cx="1969800" cy="1569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The Academy of Motion Picture Arts and Sciences</a:t>
              </a:r>
              <a:endParaRPr b="0" i="0" sz="1100" u="none" cap="none" strike="noStrike">
                <a:solidFill>
                  <a:srgbClr val="000000"/>
                </a:solidFill>
                <a:latin typeface="Arial"/>
                <a:ea typeface="Arial"/>
                <a:cs typeface="Arial"/>
                <a:sym typeface="Arial"/>
              </a:endParaRPr>
            </a:p>
          </p:txBody>
        </p:sp>
        <p:pic>
          <p:nvPicPr>
            <p:cNvPr id="644" name="Google Shape;644;g142bb772fa3_1_508"/>
            <p:cNvPicPr preferRelativeResize="0"/>
            <p:nvPr/>
          </p:nvPicPr>
          <p:blipFill rotWithShape="1">
            <a:blip r:embed="rId12">
              <a:alphaModFix/>
            </a:blip>
            <a:srcRect b="3201" l="0" r="0" t="3191"/>
            <a:stretch/>
          </p:blipFill>
          <p:spPr>
            <a:xfrm>
              <a:off x="8068046" y="1643000"/>
              <a:ext cx="1596113" cy="426587"/>
            </a:xfrm>
            <a:prstGeom prst="rect">
              <a:avLst/>
            </a:prstGeom>
            <a:noFill/>
            <a:ln>
              <a:noFill/>
            </a:ln>
          </p:spPr>
        </p:pic>
      </p:grpSp>
      <p:grpSp>
        <p:nvGrpSpPr>
          <p:cNvPr id="645" name="Google Shape;645;g142bb772fa3_1_508"/>
          <p:cNvGrpSpPr/>
          <p:nvPr/>
        </p:nvGrpSpPr>
        <p:grpSpPr>
          <a:xfrm>
            <a:off x="5200064" y="5303456"/>
            <a:ext cx="2161798" cy="762828"/>
            <a:chOff x="4233083" y="5520459"/>
            <a:chExt cx="2161798" cy="762828"/>
          </a:xfrm>
        </p:grpSpPr>
        <p:sp>
          <p:nvSpPr>
            <p:cNvPr id="646" name="Google Shape;646;g142bb772fa3_1_508"/>
            <p:cNvSpPr txBox="1"/>
            <p:nvPr/>
          </p:nvSpPr>
          <p:spPr>
            <a:xfrm>
              <a:off x="4416680" y="6088888"/>
              <a:ext cx="17946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CCCCCC"/>
                  </a:solidFill>
                  <a:latin typeface="Arial"/>
                  <a:ea typeface="Arial"/>
                  <a:cs typeface="Arial"/>
                  <a:sym typeface="Arial"/>
                </a:rPr>
                <a:t>contributed by:</a:t>
              </a:r>
              <a:endParaRPr b="0" i="0" sz="900" u="none" cap="none" strike="noStrike">
                <a:solidFill>
                  <a:srgbClr val="CCCC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300">
                  <a:solidFill>
                    <a:srgbClr val="7F7F7F"/>
                  </a:solidFill>
                </a:rPr>
                <a:t>Foundry</a:t>
              </a:r>
              <a:endParaRPr b="0" i="0" sz="1100" u="none" cap="none" strike="noStrike">
                <a:solidFill>
                  <a:srgbClr val="000000"/>
                </a:solidFill>
                <a:latin typeface="Arial"/>
                <a:ea typeface="Arial"/>
                <a:cs typeface="Arial"/>
                <a:sym typeface="Arial"/>
              </a:endParaRPr>
            </a:p>
          </p:txBody>
        </p:sp>
        <p:pic>
          <p:nvPicPr>
            <p:cNvPr id="647" name="Google Shape;647;g142bb772fa3_1_508"/>
            <p:cNvPicPr preferRelativeResize="0"/>
            <p:nvPr/>
          </p:nvPicPr>
          <p:blipFill>
            <a:blip r:embed="rId13">
              <a:alphaModFix/>
            </a:blip>
            <a:stretch>
              <a:fillRect/>
            </a:stretch>
          </p:blipFill>
          <p:spPr>
            <a:xfrm>
              <a:off x="4233083" y="5520459"/>
              <a:ext cx="2161798" cy="421242"/>
            </a:xfrm>
            <a:prstGeom prst="rect">
              <a:avLst/>
            </a:prstGeom>
            <a:noFill/>
            <a:ln>
              <a:noFill/>
            </a:ln>
          </p:spPr>
        </p:pic>
      </p:grpSp>
      <p:grpSp>
        <p:nvGrpSpPr>
          <p:cNvPr id="648" name="Google Shape;648;g142bb772fa3_1_508"/>
          <p:cNvGrpSpPr/>
          <p:nvPr/>
        </p:nvGrpSpPr>
        <p:grpSpPr>
          <a:xfrm>
            <a:off x="7960052" y="5125970"/>
            <a:ext cx="1794600" cy="1117800"/>
            <a:chOff x="8757025" y="4843600"/>
            <a:chExt cx="1794600" cy="1117800"/>
          </a:xfrm>
        </p:grpSpPr>
        <p:sp>
          <p:nvSpPr>
            <p:cNvPr id="649" name="Google Shape;649;g142bb772fa3_1_508"/>
            <p:cNvSpPr txBox="1"/>
            <p:nvPr/>
          </p:nvSpPr>
          <p:spPr>
            <a:xfrm>
              <a:off x="8810825" y="4843600"/>
              <a:ext cx="1634700" cy="9234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t>Open</a:t>
              </a:r>
              <a:endParaRPr b="1" sz="1600"/>
            </a:p>
            <a:p>
              <a:pPr indent="0" lvl="0" marL="0" rtl="0" algn="ctr">
                <a:spcBef>
                  <a:spcPts val="0"/>
                </a:spcBef>
                <a:spcAft>
                  <a:spcPts val="0"/>
                </a:spcAft>
                <a:buNone/>
              </a:pPr>
              <a:r>
                <a:rPr b="1" lang="en-US" sz="1600"/>
                <a:t>Review </a:t>
              </a:r>
              <a:endParaRPr b="1" sz="1600"/>
            </a:p>
            <a:p>
              <a:pPr indent="0" lvl="0" marL="0" rtl="0" algn="ctr">
                <a:spcBef>
                  <a:spcPts val="0"/>
                </a:spcBef>
                <a:spcAft>
                  <a:spcPts val="0"/>
                </a:spcAft>
                <a:buNone/>
              </a:pPr>
              <a:r>
                <a:rPr b="1" lang="en-US" sz="1600"/>
                <a:t>Initiative</a:t>
              </a:r>
              <a:endParaRPr b="1" sz="1600"/>
            </a:p>
          </p:txBody>
        </p:sp>
        <p:sp>
          <p:nvSpPr>
            <p:cNvPr id="650" name="Google Shape;650;g142bb772fa3_1_508"/>
            <p:cNvSpPr txBox="1"/>
            <p:nvPr/>
          </p:nvSpPr>
          <p:spPr>
            <a:xfrm>
              <a:off x="8757025" y="5767000"/>
              <a:ext cx="17946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lang="en-US" sz="900">
                  <a:solidFill>
                    <a:srgbClr val="CCCCCC"/>
                  </a:solidFill>
                </a:rPr>
                <a:t>created </a:t>
              </a:r>
              <a:r>
                <a:rPr b="0" i="0" lang="en-US" sz="900" u="none" cap="none" strike="noStrike">
                  <a:solidFill>
                    <a:srgbClr val="CCCCCC"/>
                  </a:solidFill>
                  <a:latin typeface="Arial"/>
                  <a:ea typeface="Arial"/>
                  <a:cs typeface="Arial"/>
                  <a:sym typeface="Arial"/>
                </a:rPr>
                <a:t>by:</a:t>
              </a:r>
              <a:endParaRPr b="0" i="0" sz="900" u="none" cap="none" strike="noStrike">
                <a:solidFill>
                  <a:srgbClr val="CCCC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300">
                  <a:solidFill>
                    <a:srgbClr val="7F7F7F"/>
                  </a:solidFill>
                </a:rPr>
                <a:t>Academy Software Foundation</a:t>
              </a:r>
              <a:endParaRPr b="0" i="0" sz="1100" u="none" cap="none" strike="noStrike">
                <a:solidFill>
                  <a:srgbClr val="000000"/>
                </a:solidFill>
                <a:latin typeface="Arial"/>
                <a:ea typeface="Arial"/>
                <a:cs typeface="Arial"/>
                <a:sym typeface="Arial"/>
              </a:endParaRPr>
            </a:p>
          </p:txBody>
        </p:sp>
      </p:grpSp>
      <p:sp>
        <p:nvSpPr>
          <p:cNvPr id="651" name="Google Shape;651;g142bb772fa3_1_508"/>
          <p:cNvSpPr/>
          <p:nvPr/>
        </p:nvSpPr>
        <p:spPr>
          <a:xfrm>
            <a:off x="3810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 name="Google Shape;652;g142bb772fa3_1_508"/>
          <p:cNvGrpSpPr/>
          <p:nvPr/>
        </p:nvGrpSpPr>
        <p:grpSpPr>
          <a:xfrm>
            <a:off x="2432451" y="5240916"/>
            <a:ext cx="2218500" cy="887909"/>
            <a:chOff x="2432451" y="5181031"/>
            <a:chExt cx="2218500" cy="887909"/>
          </a:xfrm>
        </p:grpSpPr>
        <p:sp>
          <p:nvSpPr>
            <p:cNvPr id="653" name="Google Shape;653;g142bb772fa3_1_508"/>
            <p:cNvSpPr txBox="1"/>
            <p:nvPr/>
          </p:nvSpPr>
          <p:spPr>
            <a:xfrm>
              <a:off x="2666502" y="5874540"/>
              <a:ext cx="17946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CCCCCC"/>
                  </a:solidFill>
                  <a:latin typeface="Arial"/>
                  <a:ea typeface="Arial"/>
                  <a:cs typeface="Arial"/>
                  <a:sym typeface="Arial"/>
                </a:rPr>
                <a:t>contributed by:</a:t>
              </a:r>
              <a:endParaRPr b="0" i="0" sz="900" u="none" cap="none" strike="noStrike">
                <a:solidFill>
                  <a:srgbClr val="CCCC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300">
                  <a:solidFill>
                    <a:srgbClr val="7F7F7F"/>
                  </a:solidFill>
                </a:rPr>
                <a:t>Open Effects Association</a:t>
              </a:r>
              <a:endParaRPr b="0" i="0" sz="1100" u="none" cap="none" strike="noStrike">
                <a:solidFill>
                  <a:srgbClr val="000000"/>
                </a:solidFill>
                <a:latin typeface="Arial"/>
                <a:ea typeface="Arial"/>
                <a:cs typeface="Arial"/>
                <a:sym typeface="Arial"/>
              </a:endParaRPr>
            </a:p>
          </p:txBody>
        </p:sp>
        <p:pic>
          <p:nvPicPr>
            <p:cNvPr id="654" name="Google Shape;654;g142bb772fa3_1_508"/>
            <p:cNvPicPr preferRelativeResize="0"/>
            <p:nvPr/>
          </p:nvPicPr>
          <p:blipFill>
            <a:blip r:embed="rId14">
              <a:alphaModFix/>
            </a:blip>
            <a:stretch>
              <a:fillRect/>
            </a:stretch>
          </p:blipFill>
          <p:spPr>
            <a:xfrm>
              <a:off x="2432451" y="5181031"/>
              <a:ext cx="2218500" cy="605918"/>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660" name="Google Shape;660;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661" name="Google Shape;661;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662" name="Google Shape;662;p17"/>
          <p:cNvSpPr txBox="1"/>
          <p:nvPr/>
        </p:nvSpPr>
        <p:spPr>
          <a:xfrm>
            <a:off x="3202491" y="404265"/>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Diversity &amp; Inclusion</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117e4d82ba8_0_0"/>
          <p:cNvSpPr txBox="1"/>
          <p:nvPr>
            <p:ph idx="4294967295" type="body"/>
          </p:nvPr>
        </p:nvSpPr>
        <p:spPr>
          <a:xfrm>
            <a:off x="8637625" y="1604775"/>
            <a:ext cx="2964600" cy="4479000"/>
          </a:xfrm>
          <a:prstGeom prst="rect">
            <a:avLst/>
          </a:prstGeom>
          <a:noFill/>
          <a:ln>
            <a:noFill/>
          </a:ln>
        </p:spPr>
        <p:txBody>
          <a:bodyPr anchorCtr="0" anchor="t" bIns="45700" lIns="91425" spcFirstLastPara="1" rIns="91425" wrap="square" tIns="45700">
            <a:noAutofit/>
          </a:bodyPr>
          <a:lstStyle/>
          <a:p>
            <a:pPr indent="0" lvl="0" marL="0" rtl="0" algn="l">
              <a:spcBef>
                <a:spcPts val="1100"/>
              </a:spcBef>
              <a:spcAft>
                <a:spcPts val="0"/>
              </a:spcAft>
              <a:buNone/>
            </a:pPr>
            <a:r>
              <a:rPr b="1" lang="en-US" sz="1600" u="sng">
                <a:solidFill>
                  <a:srgbClr val="0000FF"/>
                </a:solidFill>
                <a:latin typeface="Calibri"/>
                <a:ea typeface="Calibri"/>
                <a:cs typeface="Calibri"/>
                <a:sym typeface="Calibri"/>
                <a:hlinkClick r:id="rId3">
                  <a:extLst>
                    <a:ext uri="{A12FA001-AC4F-418D-AE19-62706E023703}">
                      <ahyp:hlinkClr val="tx"/>
                    </a:ext>
                  </a:extLst>
                </a:hlinkClick>
              </a:rPr>
              <a:t>https://l.aswf.io/</a:t>
            </a:r>
            <a:r>
              <a:rPr b="1" lang="en-US" sz="1600">
                <a:solidFill>
                  <a:srgbClr val="2EB6CF"/>
                </a:solidFill>
                <a:latin typeface="Calibri"/>
                <a:ea typeface="Calibri"/>
                <a:cs typeface="Calibri"/>
                <a:sym typeface="Calibri"/>
              </a:rPr>
              <a:t> </a:t>
            </a:r>
            <a:endParaRPr b="1" sz="1600">
              <a:solidFill>
                <a:srgbClr val="2EB6CF"/>
              </a:solidFill>
              <a:latin typeface="Calibri"/>
              <a:ea typeface="Calibri"/>
              <a:cs typeface="Calibri"/>
              <a:sym typeface="Calibri"/>
            </a:endParaRPr>
          </a:p>
          <a:p>
            <a:pPr indent="-381000" lvl="0" marL="520700" rtl="0" algn="l">
              <a:lnSpc>
                <a:spcPct val="100000"/>
              </a:lnSpc>
              <a:spcBef>
                <a:spcPts val="1100"/>
              </a:spcBef>
              <a:spcAft>
                <a:spcPts val="0"/>
              </a:spcAft>
              <a:buClr>
                <a:srgbClr val="B49823"/>
              </a:buClr>
              <a:buSzPts val="1600"/>
              <a:buFont typeface="Arial"/>
              <a:buChar char="•"/>
            </a:pPr>
            <a:r>
              <a:rPr lang="en-US" sz="2000">
                <a:solidFill>
                  <a:srgbClr val="595959"/>
                </a:solidFill>
              </a:rPr>
              <a:t>Public list of open source projects in the animation and VFX industry </a:t>
            </a:r>
            <a:endParaRPr sz="2000">
              <a:solidFill>
                <a:srgbClr val="595959"/>
              </a:solidFill>
            </a:endParaRPr>
          </a:p>
          <a:p>
            <a:pPr indent="-381000" lvl="0" marL="520700" rtl="0" algn="l">
              <a:lnSpc>
                <a:spcPct val="100000"/>
              </a:lnSpc>
              <a:spcBef>
                <a:spcPts val="1100"/>
              </a:spcBef>
              <a:spcAft>
                <a:spcPts val="0"/>
              </a:spcAft>
              <a:buClr>
                <a:srgbClr val="B49823"/>
              </a:buClr>
              <a:buSzPts val="1600"/>
              <a:buFont typeface="Arial"/>
              <a:buChar char="•"/>
            </a:pPr>
            <a:r>
              <a:rPr lang="en-US" sz="2000">
                <a:solidFill>
                  <a:srgbClr val="595959"/>
                </a:solidFill>
              </a:rPr>
              <a:t>Updates can be submitted via GitHub</a:t>
            </a:r>
            <a:endParaRPr sz="2000">
              <a:solidFill>
                <a:srgbClr val="595959"/>
              </a:solidFill>
            </a:endParaRPr>
          </a:p>
          <a:p>
            <a:pPr indent="-279400" lvl="0" marL="520700" rtl="0" algn="l">
              <a:lnSpc>
                <a:spcPct val="100000"/>
              </a:lnSpc>
              <a:spcBef>
                <a:spcPts val="0"/>
              </a:spcBef>
              <a:spcAft>
                <a:spcPts val="0"/>
              </a:spcAft>
              <a:buSzPts val="1600"/>
              <a:buFont typeface="Arial"/>
              <a:buNone/>
            </a:pPr>
            <a:r>
              <a:t/>
            </a:r>
            <a:endParaRPr sz="2000">
              <a:solidFill>
                <a:srgbClr val="595959"/>
              </a:solidFill>
            </a:endParaRPr>
          </a:p>
          <a:p>
            <a:pPr indent="-381000" lvl="0" marL="520700" rtl="0" algn="l">
              <a:lnSpc>
                <a:spcPct val="100000"/>
              </a:lnSpc>
              <a:spcBef>
                <a:spcPts val="0"/>
              </a:spcBef>
              <a:spcAft>
                <a:spcPts val="0"/>
              </a:spcAft>
              <a:buClr>
                <a:srgbClr val="B49823"/>
              </a:buClr>
              <a:buSzPts val="1600"/>
              <a:buFont typeface="Arial"/>
              <a:buChar char="•"/>
            </a:pPr>
            <a:r>
              <a:rPr lang="en-US" sz="2000">
                <a:solidFill>
                  <a:srgbClr val="595959"/>
                </a:solidFill>
              </a:rPr>
              <a:t>Goal is to have all active, open source projects in animation and VFX industries represented.</a:t>
            </a:r>
            <a:endParaRPr sz="2000">
              <a:solidFill>
                <a:srgbClr val="595959"/>
              </a:solidFill>
            </a:endParaRPr>
          </a:p>
        </p:txBody>
      </p:sp>
      <p:sp>
        <p:nvSpPr>
          <p:cNvPr id="668" name="Google Shape;668;g117e4d82ba8_0_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Arial"/>
              <a:buNone/>
            </a:pPr>
            <a:r>
              <a:rPr lang="en-US"/>
              <a:t>ASWF Landscape</a:t>
            </a:r>
            <a:endParaRPr/>
          </a:p>
        </p:txBody>
      </p:sp>
      <p:pic>
        <p:nvPicPr>
          <p:cNvPr id="669" name="Google Shape;669;g117e4d82ba8_0_0"/>
          <p:cNvPicPr preferRelativeResize="0"/>
          <p:nvPr/>
        </p:nvPicPr>
        <p:blipFill>
          <a:blip r:embed="rId4">
            <a:alphaModFix/>
          </a:blip>
          <a:stretch>
            <a:fillRect/>
          </a:stretch>
        </p:blipFill>
        <p:spPr>
          <a:xfrm>
            <a:off x="173925" y="1604775"/>
            <a:ext cx="8332826" cy="455743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id="674" name="Google Shape;674;g117e4d82ba8_0_31"/>
          <p:cNvPicPr preferRelativeResize="0"/>
          <p:nvPr>
            <p:ph idx="2" type="pic"/>
          </p:nvPr>
        </p:nvPicPr>
        <p:blipFill>
          <a:blip r:embed="rId3">
            <a:alphaModFix/>
          </a:blip>
          <a:stretch>
            <a:fillRect/>
          </a:stretch>
        </p:blipFill>
        <p:spPr>
          <a:xfrm>
            <a:off x="1521675" y="4014303"/>
            <a:ext cx="2112300" cy="1359793"/>
          </a:xfrm>
          <a:prstGeom prst="rect">
            <a:avLst/>
          </a:prstGeom>
          <a:noFill/>
        </p:spPr>
      </p:pic>
      <p:grpSp>
        <p:nvGrpSpPr>
          <p:cNvPr id="675" name="Google Shape;675;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676" name="Google Shape;676;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677" name="Google Shape;677;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678" name="Google Shape;678;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679" name="Google Shape;679;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680" name="Google Shape;680;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681" name="Google Shape;681;g117e4d82ba8_0_31"/>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github.com/AcademySoftwareFoundation/openvdb</a:t>
            </a:r>
            <a:endParaRPr/>
          </a:p>
        </p:txBody>
      </p:sp>
      <p:sp>
        <p:nvSpPr>
          <p:cNvPr id="682" name="Google Shape;682;g117e4d82ba8_0_31"/>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First project adopted by ASWF in Sept. 2018; first project to graduate to adopted status in July 2019.</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Developed by DreamWorks Animation in 2012.</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C++ library for volumetric representations including fluid simulations, animated volumes and environmental effects.</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Academy Technical Achievement Award recipient.</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Key contributors include DreamWorks, Autodesk, DNEG, Industrial Light &amp; Magic, NVIDIA, SideFX, Weta Digital.</a:t>
            </a:r>
            <a:endParaRPr sz="1700">
              <a:solidFill>
                <a:srgbClr val="7F7F7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
          <p:cNvSpPr txBox="1"/>
          <p:nvPr/>
        </p:nvSpPr>
        <p:spPr>
          <a:xfrm>
            <a:off x="1181099" y="4283557"/>
            <a:ext cx="9829800" cy="11139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1CB6C1"/>
              </a:buClr>
              <a:buSzPts val="4400"/>
              <a:buFont typeface="Arial"/>
              <a:buNone/>
            </a:pPr>
            <a:r>
              <a:rPr b="0" i="0" lang="en-US" sz="4400" u="none" cap="none" strike="noStrike">
                <a:solidFill>
                  <a:schemeClr val="lt1"/>
                </a:solidFill>
                <a:latin typeface="Calibri"/>
                <a:ea typeface="Calibri"/>
                <a:cs typeface="Calibri"/>
                <a:sym typeface="Calibri"/>
              </a:rPr>
              <a:t>aswf.io</a:t>
            </a:r>
            <a:endParaRPr>
              <a:solidFill>
                <a:schemeClr val="lt1"/>
              </a:solidFill>
            </a:endParaRPr>
          </a:p>
        </p:txBody>
      </p:sp>
      <p:pic>
        <p:nvPicPr>
          <p:cNvPr id="267" name="Google Shape;267;p2"/>
          <p:cNvPicPr preferRelativeResize="0"/>
          <p:nvPr/>
        </p:nvPicPr>
        <p:blipFill>
          <a:blip r:embed="rId3">
            <a:alphaModFix/>
          </a:blip>
          <a:stretch>
            <a:fillRect/>
          </a:stretch>
        </p:blipFill>
        <p:spPr>
          <a:xfrm>
            <a:off x="3442775" y="911700"/>
            <a:ext cx="5306450" cy="2828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descr="A flat screen television&#10;&#10;Description automatically generated" id="687" name="Google Shape;687;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688" name="Google Shape;688;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689" name="Google Shape;689;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690" name="Google Shape;690;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691" name="Google Shape;691;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692" name="Google Shape;692;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693" name="Google Shape;693;g117e4d82ba8_0_43"/>
          <p:cNvPicPr preferRelativeResize="0"/>
          <p:nvPr>
            <p:ph idx="2" type="pic"/>
          </p:nvPr>
        </p:nvPicPr>
        <p:blipFill>
          <a:blip r:embed="rId6">
            <a:alphaModFix/>
          </a:blip>
          <a:stretch>
            <a:fillRect/>
          </a:stretch>
        </p:blipFill>
        <p:spPr>
          <a:xfrm>
            <a:off x="1521675" y="4039775"/>
            <a:ext cx="2112301" cy="1613649"/>
          </a:xfrm>
          <a:prstGeom prst="rect">
            <a:avLst/>
          </a:prstGeom>
          <a:noFill/>
        </p:spPr>
      </p:pic>
      <p:sp>
        <p:nvSpPr>
          <p:cNvPr id="694" name="Google Shape;694;g117e4d82ba8_0_43"/>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github.com/AcademySoftwareFoundation/OpenColorIO</a:t>
            </a:r>
            <a:endParaRPr sz="1500"/>
          </a:p>
        </p:txBody>
      </p:sp>
      <p:sp>
        <p:nvSpPr>
          <p:cNvPr id="695" name="Google Shape;695;g117e4d82ba8_0_43"/>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Joined ASWF in Feb. 2019; adopted status in Nov. 2019.</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Developed by Sony Pictures Imageworks in 2003.</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Provides a consistent user experience across digital content creation applications; widely adopted in VFX and computer animation studios and software.</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Academy Technical Achievement Award recipient.</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Key contributors include Imageworks, Autodesk, DNEG, ILM, Foundry, Framestore.</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OCIO v2 released fall 2020, led by Autodesk.</a:t>
            </a:r>
            <a:endParaRPr sz="1800">
              <a:solidFill>
                <a:srgbClr val="7F7F7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701" name="Google Shape;701;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702" name="Google Shape;702;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703" name="Google Shape;703;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704" name="Google Shape;704;g117e4d82ba8_0_55"/>
          <p:cNvPicPr preferRelativeResize="0"/>
          <p:nvPr>
            <p:ph idx="2" type="pic"/>
          </p:nvPr>
        </p:nvPicPr>
        <p:blipFill>
          <a:blip r:embed="rId5">
            <a:alphaModFix/>
          </a:blip>
          <a:stretch>
            <a:fillRect/>
          </a:stretch>
        </p:blipFill>
        <p:spPr>
          <a:xfrm>
            <a:off x="1581225" y="3514625"/>
            <a:ext cx="1993201" cy="2271616"/>
          </a:xfrm>
          <a:prstGeom prst="rect">
            <a:avLst/>
          </a:prstGeom>
          <a:noFill/>
        </p:spPr>
      </p:pic>
      <p:sp>
        <p:nvSpPr>
          <p:cNvPr id="705" name="Google Shape;705;g117e4d82ba8_0_5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github.com/AcademySoftwareFoundation/OpenCue</a:t>
            </a:r>
            <a:endParaRPr/>
          </a:p>
        </p:txBody>
      </p:sp>
      <p:sp>
        <p:nvSpPr>
          <p:cNvPr id="706" name="Google Shape;706;g117e4d82ba8_0_5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Joined ASWF in April 2019.</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Developed at Sony Pictures Imageworks as its internal render farm manager (“Cue3”); collaboration with Google Cloud to release as OpenCue in January 2019.</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Fully featured render manager for media and entertainment that can be used to break down complex jobs into individual tasks.</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Contributors include Imageworks, Google, Netflix, Microsoft, Amazon.</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Monthly releases over the past year, including adding Python 3 compatibility, Windows support, new documentation.</a:t>
            </a:r>
            <a:endParaRPr sz="1700">
              <a:solidFill>
                <a:srgbClr val="7F7F7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pic>
        <p:nvPicPr>
          <p:cNvPr descr="A picture containing truck, sitting, luggage, front&#10;&#10;Description automatically generated" id="711" name="Google Shape;711;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712" name="Google Shape;712;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713" name="Google Shape;713;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714" name="Google Shape;714;g117e4d82ba8_0_65"/>
          <p:cNvPicPr preferRelativeResize="0"/>
          <p:nvPr>
            <p:ph idx="2" type="pic"/>
          </p:nvPr>
        </p:nvPicPr>
        <p:blipFill>
          <a:blip r:embed="rId5">
            <a:alphaModFix/>
          </a:blip>
          <a:stretch>
            <a:fillRect/>
          </a:stretch>
        </p:blipFill>
        <p:spPr>
          <a:xfrm>
            <a:off x="1521675" y="3891273"/>
            <a:ext cx="2112300" cy="1605855"/>
          </a:xfrm>
          <a:prstGeom prst="rect">
            <a:avLst/>
          </a:prstGeom>
          <a:noFill/>
        </p:spPr>
      </p:pic>
      <p:sp>
        <p:nvSpPr>
          <p:cNvPr id="715" name="Google Shape;715;g117e4d82ba8_0_6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github.com/AcademySoftwareFoundation/OpenEXR</a:t>
            </a:r>
            <a:endParaRPr/>
          </a:p>
        </p:txBody>
      </p:sp>
      <p:sp>
        <p:nvSpPr>
          <p:cNvPr id="716" name="Google Shape;716;g117e4d82ba8_0_6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Joined ASWF in April 2019; adopted status in Nov. 2019.</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Developed by ILM in 1999; first release of a major open source project by a studio.</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High dynamic-range (HDR) image file format for high-quality image processing and storage; widely adopted standard in computer graphics.</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Academy Technical Achievement Award recipient.</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Key contributors include ILM, Disney Animation, Imageworks, Epic Games, Weta Digital, Pixar, Autodesk, and DreamWorks.</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OpenEXR 3.0 just released.</a:t>
            </a:r>
            <a:endParaRPr sz="1700">
              <a:solidFill>
                <a:srgbClr val="7F7F7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grpSp>
        <p:nvGrpSpPr>
          <p:cNvPr id="721" name="Google Shape;721;g117e4d82ba8_0_74"/>
          <p:cNvGrpSpPr/>
          <p:nvPr/>
        </p:nvGrpSpPr>
        <p:grpSpPr>
          <a:xfrm>
            <a:off x="395639" y="122289"/>
            <a:ext cx="11611532" cy="3306888"/>
            <a:chOff x="263878" y="2633496"/>
            <a:chExt cx="8886150" cy="2614761"/>
          </a:xfrm>
        </p:grpSpPr>
        <p:sp>
          <p:nvSpPr>
            <p:cNvPr id="722" name="Google Shape;722;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723" name="Google Shape;723;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724" name="Google Shape;724;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725" name="Google Shape;725;g117e4d82ba8_0_74"/>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github.com/PixarAnimationStudios/OpenTimelineIO</a:t>
            </a:r>
            <a:endParaRPr/>
          </a:p>
        </p:txBody>
      </p:sp>
      <p:sp>
        <p:nvSpPr>
          <p:cNvPr id="726" name="Google Shape;726;g117e4d82ba8_0_74"/>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Joined ASWF in July 2019.</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Developed by Pixar Animation Studios.</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Open source interchange format for editorial timeline information – clips, timing, tracks, transitions, metadata etc.</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Key contributors include Pixar, Netflix, DreamWorks, Autodesk.</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In Public Beta</a:t>
            </a:r>
            <a:endParaRPr sz="1800">
              <a:solidFill>
                <a:srgbClr val="7F7F7F"/>
              </a:solidFill>
            </a:endParaRPr>
          </a:p>
        </p:txBody>
      </p:sp>
      <p:pic>
        <p:nvPicPr>
          <p:cNvPr id="727" name="Google Shape;727;g117e4d82ba8_0_74"/>
          <p:cNvPicPr preferRelativeResize="0"/>
          <p:nvPr>
            <p:ph idx="2" type="pic"/>
          </p:nvPr>
        </p:nvPicPr>
        <p:blipFill>
          <a:blip r:embed="rId5">
            <a:alphaModFix/>
          </a:blip>
          <a:stretch>
            <a:fillRect/>
          </a:stretch>
        </p:blipFill>
        <p:spPr>
          <a:xfrm>
            <a:off x="1020324" y="4293302"/>
            <a:ext cx="3114998" cy="111945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descr="A picture containing cake, doll, toy, table&#10;&#10;Description automatically generated" id="732" name="Google Shape;732;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733" name="Google Shape;733;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734" name="Google Shape;734;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735" name="Google Shape;735;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736" name="Google Shape;736;g117e4d82ba8_0_84"/>
          <p:cNvPicPr preferRelativeResize="0"/>
          <p:nvPr>
            <p:ph idx="2" type="pic"/>
          </p:nvPr>
        </p:nvPicPr>
        <p:blipFill>
          <a:blip r:embed="rId5">
            <a:alphaModFix/>
          </a:blip>
          <a:stretch>
            <a:fillRect/>
          </a:stretch>
        </p:blipFill>
        <p:spPr>
          <a:xfrm>
            <a:off x="1521675" y="4003302"/>
            <a:ext cx="2112300" cy="1381796"/>
          </a:xfrm>
          <a:prstGeom prst="rect">
            <a:avLst/>
          </a:prstGeom>
          <a:noFill/>
        </p:spPr>
      </p:pic>
      <p:sp>
        <p:nvSpPr>
          <p:cNvPr id="737" name="Google Shape;737;g117e4d82ba8_0_84"/>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github.com/Imageworks/OpenShadingLanguage</a:t>
            </a:r>
            <a:endParaRPr/>
          </a:p>
        </p:txBody>
      </p:sp>
      <p:sp>
        <p:nvSpPr>
          <p:cNvPr id="738" name="Google Shape;738;g117e4d82ba8_0_84"/>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Joined ASWF in April 2020.</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Developed by Sony Pictures Imageworks; released as open source in 2010.</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 facto standard shading language for VFX and animation, ideal for describing materials, lights, displacement, and pattern generation.</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Academy Technical Achievement Award recipient.</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Key contributors include Imageworks, Animal Logic, NVIDIA, Pixar, DNEG, Autodesk.</a:t>
            </a:r>
            <a:endParaRPr sz="1700">
              <a:solidFill>
                <a:srgbClr val="7F7F7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g117e4d82ba8_0_94"/>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1000"/>
              </a:spcBef>
              <a:spcAft>
                <a:spcPts val="0"/>
              </a:spcAft>
              <a:buSzPts val="1900"/>
              <a:buChar char="●"/>
            </a:pPr>
            <a:r>
              <a:rPr lang="en-US" sz="1900"/>
              <a:t>Joined ASWF in March 2021.</a:t>
            </a:r>
            <a:endParaRPr sz="1900"/>
          </a:p>
          <a:p>
            <a:pPr indent="-349250" lvl="0" marL="457200" rtl="0" algn="l">
              <a:lnSpc>
                <a:spcPct val="100000"/>
              </a:lnSpc>
              <a:spcBef>
                <a:spcPts val="0"/>
              </a:spcBef>
              <a:spcAft>
                <a:spcPts val="0"/>
              </a:spcAft>
              <a:buSzPts val="1900"/>
              <a:buChar char="●"/>
            </a:pPr>
            <a:r>
              <a:rPr lang="en-US" sz="1900"/>
              <a:t>Open standard for representing rich material and look-development content in computer graphics, enabling its </a:t>
            </a:r>
            <a:r>
              <a:rPr lang="en-US" sz="1900">
                <a:extLst>
                  <a:ext uri="http://customooxmlschemas.google.com/">
                    <go:slidesCustomData xmlns:go="http://customooxmlschemas.google.com/" textRoundtripDataId="1"/>
                  </a:ext>
                </a:extLst>
              </a:rPr>
              <a:t>platform</a:t>
            </a:r>
            <a:r>
              <a:rPr lang="en-US" sz="1900"/>
              <a:t>-independent description and exchange across applications and renderers. </a:t>
            </a:r>
            <a:endParaRPr sz="1900"/>
          </a:p>
          <a:p>
            <a:pPr indent="-349250" lvl="0" marL="457200" rtl="0" algn="l">
              <a:lnSpc>
                <a:spcPct val="100000"/>
              </a:lnSpc>
              <a:spcBef>
                <a:spcPts val="0"/>
              </a:spcBef>
              <a:spcAft>
                <a:spcPts val="0"/>
              </a:spcAft>
              <a:buSzPts val="1900"/>
              <a:buChar char="●"/>
            </a:pPr>
            <a:r>
              <a:rPr lang="en-US" sz="1900"/>
              <a:t>Launched at Industrial Light &amp; Magic in 2012, MaterialX has been a key technology in their feature films and real-time experiences since Star Wars: The Force Awakens and Millennium Falcon: Smugglers Run. </a:t>
            </a:r>
            <a:endParaRPr sz="1900"/>
          </a:p>
          <a:p>
            <a:pPr indent="-349250" lvl="0" marL="457200" rtl="0" algn="l">
              <a:lnSpc>
                <a:spcPct val="100000"/>
              </a:lnSpc>
              <a:spcBef>
                <a:spcPts val="0"/>
              </a:spcBef>
              <a:spcAft>
                <a:spcPts val="0"/>
              </a:spcAft>
              <a:buSzPts val="1900"/>
              <a:buChar char="●"/>
            </a:pPr>
            <a:r>
              <a:rPr lang="en-US" sz="1900"/>
              <a:t>Key contributors include Sony Pictures Imageworks, Pixar, Autodesk, Adobe, and SideFX.</a:t>
            </a:r>
            <a:endParaRPr sz="1900"/>
          </a:p>
        </p:txBody>
      </p:sp>
      <p:pic>
        <p:nvPicPr>
          <p:cNvPr id="745" name="Google Shape;745;g117e4d82ba8_0_94"/>
          <p:cNvPicPr preferRelativeResize="0"/>
          <p:nvPr>
            <p:ph idx="2" type="pic"/>
          </p:nvPr>
        </p:nvPicPr>
        <p:blipFill>
          <a:blip r:embed="rId3">
            <a:alphaModFix/>
          </a:blip>
          <a:stretch>
            <a:fillRect/>
          </a:stretch>
        </p:blipFill>
        <p:spPr>
          <a:xfrm>
            <a:off x="1521675" y="3879456"/>
            <a:ext cx="2112300" cy="1629489"/>
          </a:xfrm>
          <a:prstGeom prst="rect">
            <a:avLst/>
          </a:prstGeom>
          <a:noFill/>
        </p:spPr>
      </p:pic>
      <p:sp>
        <p:nvSpPr>
          <p:cNvPr id="746" name="Google Shape;746;g117e4d82ba8_0_94"/>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github.com/AcademySoftwareFoundation/MaterialX</a:t>
            </a:r>
            <a:endParaRPr/>
          </a:p>
        </p:txBody>
      </p:sp>
      <p:sp>
        <p:nvSpPr>
          <p:cNvPr id="747" name="Google Shape;747;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48" name="Google Shape;748;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g117e4d82ba8_0_101"/>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spcBef>
                <a:spcPts val="1000"/>
              </a:spcBef>
              <a:spcAft>
                <a:spcPts val="0"/>
              </a:spcAft>
              <a:buClr>
                <a:srgbClr val="B49823"/>
              </a:buClr>
              <a:buSzPts val="1700"/>
              <a:buChar char="●"/>
            </a:pPr>
            <a:r>
              <a:rPr lang="en-US" sz="1700"/>
              <a:t>Joined ASWF in February 2022.</a:t>
            </a:r>
            <a:endParaRPr sz="1700"/>
          </a:p>
          <a:p>
            <a:pPr indent="-336550" lvl="0" marL="457200" rtl="0" algn="l">
              <a:spcBef>
                <a:spcPts val="1000"/>
              </a:spcBef>
              <a:spcAft>
                <a:spcPts val="0"/>
              </a:spcAft>
              <a:buClr>
                <a:srgbClr val="B49823"/>
              </a:buClr>
              <a:buSzPts val="1700"/>
              <a:buChar char="●"/>
            </a:pPr>
            <a:r>
              <a:rPr lang="en-US" sz="1700"/>
              <a:t>Developed by Allan Johns of Method Studios.</a:t>
            </a:r>
            <a:endParaRPr sz="1700"/>
          </a:p>
          <a:p>
            <a:pPr indent="-336550" lvl="0" marL="457200" rtl="0" algn="l">
              <a:spcBef>
                <a:spcPts val="1000"/>
              </a:spcBef>
              <a:spcAft>
                <a:spcPts val="0"/>
              </a:spcAft>
              <a:buClr>
                <a:srgbClr val="B49823"/>
              </a:buClr>
              <a:buSzPts val="1700"/>
              <a:buChar char="●"/>
            </a:pPr>
            <a:r>
              <a:rPr lang="en-US" sz="1700"/>
              <a:t>Cross-platform package manager that leverages a central repository for storing packages instead of installing into each environment separately, reducing the time to create complex environments to just a few seconds.</a:t>
            </a:r>
            <a:endParaRPr sz="1700"/>
          </a:p>
          <a:p>
            <a:pPr indent="-336550" lvl="0" marL="457200" rtl="0" algn="l">
              <a:spcBef>
                <a:spcPts val="1000"/>
              </a:spcBef>
              <a:spcAft>
                <a:spcPts val="0"/>
              </a:spcAft>
              <a:buClr>
                <a:srgbClr val="B49823"/>
              </a:buClr>
              <a:buSzPts val="1700"/>
              <a:buChar char="●"/>
            </a:pPr>
            <a:r>
              <a:rPr lang="en-US" sz="1700"/>
              <a:t>Key contributors include Luma Pictures, Method Studios, NVIDIA, and Shotgrid</a:t>
            </a:r>
            <a:endParaRPr/>
          </a:p>
        </p:txBody>
      </p:sp>
      <p:pic>
        <p:nvPicPr>
          <p:cNvPr id="755" name="Google Shape;755;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756" name="Google Shape;756;g117e4d82ba8_0_101"/>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github.com/nerdvegas/rez</a:t>
            </a:r>
            <a:endParaRPr/>
          </a:p>
        </p:txBody>
      </p:sp>
      <p:pic>
        <p:nvPicPr>
          <p:cNvPr id="757" name="Google Shape;757;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758" name="Google Shape;758;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59" name="Google Shape;759;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760" name="Google Shape;760;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g117e4d82ba8_0_11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74650" lvl="0" marL="457200" rtl="0" algn="l">
              <a:lnSpc>
                <a:spcPct val="100000"/>
              </a:lnSpc>
              <a:spcBef>
                <a:spcPts val="1000"/>
              </a:spcBef>
              <a:spcAft>
                <a:spcPts val="0"/>
              </a:spcAft>
              <a:buSzPts val="2300"/>
              <a:buChar char="●"/>
            </a:pPr>
            <a:r>
              <a:rPr lang="en-US"/>
              <a:t>Joined ASWF in January 2021.</a:t>
            </a:r>
            <a:endParaRPr/>
          </a:p>
          <a:p>
            <a:pPr indent="-374650" lvl="0" marL="457200" rtl="0" algn="l">
              <a:lnSpc>
                <a:spcPct val="100000"/>
              </a:lnSpc>
              <a:spcBef>
                <a:spcPts val="0"/>
              </a:spcBef>
              <a:spcAft>
                <a:spcPts val="0"/>
              </a:spcAft>
              <a:buSzPts val="2300"/>
              <a:buChar char="●"/>
            </a:pPr>
            <a:r>
              <a:rPr lang="en-US"/>
              <a:t>S</a:t>
            </a:r>
            <a:r>
              <a:rPr lang="en-US"/>
              <a:t>oftware package that converts digital camera raw files to ACES container files containing image data encoded according to the Academy Color Encoding Specification (ACES) as specified in SMPTE 2065-1. </a:t>
            </a:r>
            <a:endParaRPr/>
          </a:p>
          <a:p>
            <a:pPr indent="-374650" lvl="0" marL="457200" rtl="0" algn="l">
              <a:lnSpc>
                <a:spcPct val="100000"/>
              </a:lnSpc>
              <a:spcBef>
                <a:spcPts val="0"/>
              </a:spcBef>
              <a:spcAft>
                <a:spcPts val="0"/>
              </a:spcAft>
              <a:buSzPts val="2300"/>
              <a:buChar char="●"/>
            </a:pPr>
            <a:r>
              <a:rPr lang="en-US"/>
              <a:t>Key contributors include AMPAS and Weta Digital</a:t>
            </a:r>
            <a:endParaRPr/>
          </a:p>
        </p:txBody>
      </p:sp>
      <p:sp>
        <p:nvSpPr>
          <p:cNvPr id="767" name="Google Shape;767;g117e4d82ba8_0_11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github.com/AcademySoftwareFoundation/rawtoaces</a:t>
            </a:r>
            <a:endParaRPr/>
          </a:p>
        </p:txBody>
      </p:sp>
      <p:pic>
        <p:nvPicPr>
          <p:cNvPr id="768" name="Google Shape;768;g117e4d82ba8_0_115"/>
          <p:cNvPicPr preferRelativeResize="0"/>
          <p:nvPr/>
        </p:nvPicPr>
        <p:blipFill rotWithShape="1">
          <a:blip r:embed="rId4">
            <a:alphaModFix/>
          </a:blip>
          <a:srcRect b="0" l="0" r="0" t="0"/>
          <a:stretch/>
        </p:blipFill>
        <p:spPr>
          <a:xfrm>
            <a:off x="551840" y="3909473"/>
            <a:ext cx="4051975" cy="1156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pic>
        <p:nvPicPr>
          <p:cNvPr id="774" name="Google Shape;774;g142bb772fa3_1_869"/>
          <p:cNvPicPr preferRelativeResize="0"/>
          <p:nvPr/>
        </p:nvPicPr>
        <p:blipFill>
          <a:blip r:embed="rId3">
            <a:alphaModFix/>
          </a:blip>
          <a:stretch>
            <a:fillRect/>
          </a:stretch>
        </p:blipFill>
        <p:spPr>
          <a:xfrm>
            <a:off x="1253675" y="3720912"/>
            <a:ext cx="3189575" cy="2430625"/>
          </a:xfrm>
          <a:prstGeom prst="rect">
            <a:avLst/>
          </a:prstGeom>
          <a:noFill/>
          <a:ln>
            <a:noFill/>
          </a:ln>
        </p:spPr>
      </p:pic>
      <p:sp>
        <p:nvSpPr>
          <p:cNvPr id="775" name="Google Shape;775;g142bb772fa3_1_869"/>
          <p:cNvSpPr txBox="1"/>
          <p:nvPr>
            <p:ph idx="1" type="body"/>
          </p:nvPr>
        </p:nvSpPr>
        <p:spPr>
          <a:xfrm>
            <a:off x="6087925" y="3668350"/>
            <a:ext cx="53568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Industry-wide common interface between image-based visual effects plugins and host applications, used by </a:t>
            </a:r>
            <a:r>
              <a:rPr i="1" lang="en-US" sz="2300">
                <a:solidFill>
                  <a:srgbClr val="B49823"/>
                </a:solidFill>
                <a:highlight>
                  <a:srgbClr val="FFFFFF"/>
                </a:highlight>
                <a:latin typeface="Calibri"/>
                <a:ea typeface="Calibri"/>
                <a:cs typeface="Calibri"/>
                <a:sym typeface="Calibri"/>
              </a:rPr>
              <a:t>Autodesk Flame, Foundry Nuke, Blackmagic Design DaVinci Resolve and Fusion, Sony Catalyst and MAGIX Vegas Pro, Assimilate Scratch, Filmlight Baselight, Boris FX Sapphire and Silhouette, RE:Vision Effects and more.</a:t>
            </a:r>
            <a:r>
              <a:rPr lang="en-US" sz="2300">
                <a:solidFill>
                  <a:srgbClr val="676767"/>
                </a:solidFill>
                <a:highlight>
                  <a:srgbClr val="FFFFFF"/>
                </a:highlight>
                <a:latin typeface="Calibri"/>
                <a:ea typeface="Calibri"/>
                <a:cs typeface="Calibri"/>
                <a:sym typeface="Calibri"/>
              </a:rPr>
              <a:t> Open, extensible C API currently version 1.4 with version 1.5 in development. Want to find out more or contribute?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B49823"/>
              </a:solidFill>
              <a:highlight>
                <a:srgbClr val="FFFFFF"/>
              </a:highlight>
              <a:latin typeface="Calibri"/>
              <a:ea typeface="Calibri"/>
              <a:cs typeface="Calibri"/>
              <a:sym typeface="Calibri"/>
            </a:endParaRPr>
          </a:p>
        </p:txBody>
      </p:sp>
      <p:sp>
        <p:nvSpPr>
          <p:cNvPr id="776" name="Google Shape;776;g142bb772fa3_1_869"/>
          <p:cNvSpPr txBox="1"/>
          <p:nvPr/>
        </p:nvSpPr>
        <p:spPr>
          <a:xfrm>
            <a:off x="219225" y="6178975"/>
            <a:ext cx="5356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a:solidFill>
                  <a:srgbClr val="B49823"/>
                </a:solidFill>
                <a:highlight>
                  <a:schemeClr val="lt1"/>
                </a:highlight>
                <a:uFill>
                  <a:noFill/>
                </a:uFill>
                <a:latin typeface="Calibri"/>
                <a:ea typeface="Calibri"/>
                <a:cs typeface="Calibri"/>
                <a:sym typeface="Calibri"/>
                <a:hlinkClick r:id="rId4">
                  <a:extLst>
                    <a:ext uri="{A12FA001-AC4F-418D-AE19-62706E023703}">
                      <ahyp:hlinkClr val="tx"/>
                    </a:ext>
                  </a:extLst>
                </a:hlinkClick>
              </a:rPr>
              <a:t>https://tac.aswf.io/engagement/#OpenFX</a:t>
            </a:r>
            <a:endParaRPr sz="16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142bb772fa3_1_875"/>
          <p:cNvSpPr txBox="1"/>
          <p:nvPr>
            <p:ph idx="1" type="body"/>
          </p:nvPr>
        </p:nvSpPr>
        <p:spPr>
          <a:xfrm>
            <a:off x="5971701" y="3941450"/>
            <a:ext cx="58218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Providing a vendor-neutral hosting platform and a uniform license agreement, to encourage, curate and publish </a:t>
            </a:r>
            <a:r>
              <a:rPr i="1" lang="en-US" sz="2300">
                <a:solidFill>
                  <a:srgbClr val="B49823"/>
                </a:solidFill>
                <a:highlight>
                  <a:srgbClr val="FFFFFF"/>
                </a:highlight>
                <a:latin typeface="Calibri"/>
                <a:ea typeface="Calibri"/>
                <a:cs typeface="Calibri"/>
                <a:sym typeface="Calibri"/>
              </a:rPr>
              <a:t>production-grade sample assets</a:t>
            </a:r>
            <a:r>
              <a:rPr lang="en-US" sz="2300">
                <a:solidFill>
                  <a:srgbClr val="676767"/>
                </a:solidFill>
                <a:highlight>
                  <a:srgbClr val="FFFFFF"/>
                </a:highlight>
                <a:latin typeface="Calibri"/>
                <a:ea typeface="Calibri"/>
                <a:cs typeface="Calibri"/>
                <a:sym typeface="Calibri"/>
              </a:rPr>
              <a:t> for developers, researchers and educators, Digital Production Example Library is the conclusion of an Academy Software Foundation working group on assets</a:t>
            </a:r>
            <a:endParaRPr sz="2300">
              <a:solidFill>
                <a:srgbClr val="676767"/>
              </a:solidFill>
              <a:highlight>
                <a:srgbClr val="FFFFFF"/>
              </a:highlight>
              <a:latin typeface="Calibri"/>
              <a:ea typeface="Calibri"/>
              <a:cs typeface="Calibri"/>
              <a:sym typeface="Calibri"/>
            </a:endParaRPr>
          </a:p>
          <a:p>
            <a:pPr indent="0" lvl="0" marL="0" rtl="0" algn="just">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just">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ctr">
              <a:spcBef>
                <a:spcPts val="0"/>
              </a:spcBef>
              <a:spcAft>
                <a:spcPts val="0"/>
              </a:spcAft>
              <a:buNone/>
            </a:pPr>
            <a:r>
              <a:t/>
            </a:r>
            <a:endParaRPr sz="2300">
              <a:solidFill>
                <a:srgbClr val="B49823"/>
              </a:solidFill>
              <a:highlight>
                <a:srgbClr val="FFFFFF"/>
              </a:highlight>
              <a:latin typeface="Calibri"/>
              <a:ea typeface="Calibri"/>
              <a:cs typeface="Calibri"/>
              <a:sym typeface="Calibri"/>
            </a:endParaRPr>
          </a:p>
        </p:txBody>
      </p:sp>
      <p:pic>
        <p:nvPicPr>
          <p:cNvPr id="783" name="Google Shape;783;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784" name="Google Shape;784;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785" name="Google Shape;785;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786" name="Google Shape;786;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pic>
        <p:nvPicPr>
          <p:cNvPr id="787" name="Google Shape;787;g142bb772fa3_1_875"/>
          <p:cNvPicPr preferRelativeResize="0"/>
          <p:nvPr/>
        </p:nvPicPr>
        <p:blipFill rotWithShape="1">
          <a:blip r:embed="rId7">
            <a:alphaModFix/>
          </a:blip>
          <a:srcRect b="0" l="0" r="0" t="0"/>
          <a:stretch/>
        </p:blipFill>
        <p:spPr>
          <a:xfrm>
            <a:off x="1401350" y="3360525"/>
            <a:ext cx="2434148" cy="2380627"/>
          </a:xfrm>
          <a:prstGeom prst="rect">
            <a:avLst/>
          </a:prstGeom>
          <a:noFill/>
          <a:ln>
            <a:noFill/>
          </a:ln>
        </p:spPr>
      </p:pic>
      <p:sp>
        <p:nvSpPr>
          <p:cNvPr id="788" name="Google Shape;788;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789" name="Google Shape;789;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a:solidFill>
                  <a:srgbClr val="B49823"/>
                </a:solidFill>
                <a:highlight>
                  <a:schemeClr val="lt1"/>
                </a:highlight>
                <a:latin typeface="Calibri"/>
                <a:ea typeface="Calibri"/>
                <a:cs typeface="Calibri"/>
                <a:sym typeface="Calibri"/>
              </a:rPr>
              <a:t>https://tac.aswf.io/engagement/dpel</a:t>
            </a:r>
            <a:endParaRPr sz="16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
          <p:cNvSpPr txBox="1"/>
          <p:nvPr/>
        </p:nvSpPr>
        <p:spPr>
          <a:xfrm>
            <a:off x="1181100" y="2411882"/>
            <a:ext cx="9829800" cy="1113833"/>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FFFFFF"/>
              </a:buClr>
              <a:buSzPts val="4800"/>
              <a:buFont typeface="Arial"/>
              <a:buNone/>
            </a:pPr>
            <a:r>
              <a:rPr b="1" i="0" lang="en-US" sz="4800" u="none" cap="none" strike="noStrike">
                <a:solidFill>
                  <a:srgbClr val="FFFFFF"/>
                </a:solidFill>
                <a:latin typeface="Calibri"/>
                <a:ea typeface="Calibri"/>
                <a:cs typeface="Calibri"/>
                <a:sym typeface="Calibri"/>
              </a:rPr>
              <a:t>Why Open Source?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pic>
        <p:nvPicPr>
          <p:cNvPr id="795" name="Google Shape;795;g142bb772fa3_1_885"/>
          <p:cNvPicPr preferRelativeResize="0"/>
          <p:nvPr/>
        </p:nvPicPr>
        <p:blipFill>
          <a:blip r:embed="rId3">
            <a:alphaModFix/>
          </a:blip>
          <a:stretch>
            <a:fillRect/>
          </a:stretch>
        </p:blipFill>
        <p:spPr>
          <a:xfrm>
            <a:off x="668050" y="4441146"/>
            <a:ext cx="4384625" cy="775000"/>
          </a:xfrm>
          <a:prstGeom prst="rect">
            <a:avLst/>
          </a:prstGeom>
          <a:noFill/>
          <a:ln>
            <a:noFill/>
          </a:ln>
        </p:spPr>
      </p:pic>
      <p:sp>
        <p:nvSpPr>
          <p:cNvPr id="796" name="Google Shape;796;g142bb772fa3_1_885"/>
          <p:cNvSpPr txBox="1"/>
          <p:nvPr>
            <p:ph idx="1" type="body"/>
          </p:nvPr>
        </p:nvSpPr>
        <p:spPr>
          <a:xfrm>
            <a:off x="6501550" y="3929375"/>
            <a:ext cx="54003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OpenAssetIO </a:t>
            </a:r>
            <a:r>
              <a:rPr lang="en-US" sz="2300">
                <a:solidFill>
                  <a:srgbClr val="676767"/>
                </a:solidFill>
                <a:highlight>
                  <a:srgbClr val="FFFFFF"/>
                </a:highlight>
                <a:latin typeface="Calibri"/>
                <a:ea typeface="Calibri"/>
                <a:cs typeface="Calibri"/>
                <a:sym typeface="Calibri"/>
              </a:rPr>
              <a:t>is an early stage open source interoperability standard between tools and asset management systems, </a:t>
            </a:r>
            <a:r>
              <a:rPr i="1" lang="en-US" sz="2300">
                <a:solidFill>
                  <a:srgbClr val="B49823"/>
                </a:solidFill>
                <a:highlight>
                  <a:srgbClr val="FFFFFF"/>
                </a:highlight>
                <a:latin typeface="Calibri"/>
                <a:ea typeface="Calibri"/>
                <a:cs typeface="Calibri"/>
                <a:sym typeface="Calibri"/>
              </a:rPr>
              <a:t>developed by Foundry</a:t>
            </a:r>
            <a:r>
              <a:rPr lang="en-US" sz="2300">
                <a:solidFill>
                  <a:srgbClr val="676767"/>
                </a:solidFill>
                <a:highlight>
                  <a:srgbClr val="FFFFFF"/>
                </a:highlight>
                <a:latin typeface="Calibri"/>
                <a:ea typeface="Calibri"/>
                <a:cs typeface="Calibri"/>
                <a:sym typeface="Calibri"/>
              </a:rPr>
              <a:t> with proofs of concept and design input from 15 companies including</a:t>
            </a:r>
            <a:r>
              <a:rPr i="1" lang="en-US" sz="2300">
                <a:solidFill>
                  <a:srgbClr val="00B0F0"/>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DNEG, Pixar, Amazon Web Services, Animal Logic, Blizzard, and Blender</a:t>
            </a:r>
            <a:r>
              <a:rPr lang="en-US" sz="2300">
                <a:solidFill>
                  <a:srgbClr val="B49823"/>
                </a:solidFill>
                <a:highlight>
                  <a:srgbClr val="FFFFFF"/>
                </a:highlight>
                <a:latin typeface="Calibri"/>
                <a:ea typeface="Calibri"/>
                <a:cs typeface="Calibri"/>
                <a:sym typeface="Calibri"/>
              </a:rPr>
              <a:t>.</a:t>
            </a:r>
            <a:r>
              <a:rPr lang="en-US" sz="2300">
                <a:solidFill>
                  <a:srgbClr val="676767"/>
                </a:solidFill>
                <a:highlight>
                  <a:srgbClr val="FFFFFF"/>
                </a:highlight>
                <a:latin typeface="Calibri"/>
                <a:ea typeface="Calibri"/>
                <a:cs typeface="Calibri"/>
                <a:sym typeface="Calibri"/>
              </a:rPr>
              <a:t> OpenAssetIO was the first project to join the Academy Software Foundation in sandbox stage.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00B0F0"/>
              </a:solidFill>
              <a:highlight>
                <a:srgbClr val="FFFFFF"/>
              </a:highlight>
              <a:latin typeface="Calibri"/>
              <a:ea typeface="Calibri"/>
              <a:cs typeface="Calibri"/>
              <a:sym typeface="Calibri"/>
            </a:endParaRPr>
          </a:p>
        </p:txBody>
      </p:sp>
      <p:sp>
        <p:nvSpPr>
          <p:cNvPr id="797" name="Google Shape;797;g142bb772fa3_1_885"/>
          <p:cNvSpPr txBox="1"/>
          <p:nvPr/>
        </p:nvSpPr>
        <p:spPr>
          <a:xfrm>
            <a:off x="-53925" y="56853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a:solidFill>
                  <a:srgbClr val="B49823"/>
                </a:solidFill>
                <a:highlight>
                  <a:schemeClr val="lt1"/>
                </a:highlight>
                <a:latin typeface="Calibri"/>
                <a:ea typeface="Calibri"/>
                <a:cs typeface="Calibri"/>
                <a:sym typeface="Calibri"/>
              </a:rPr>
              <a:t>https://tac.aswf.io/engagement/#OpenAssetIO</a:t>
            </a:r>
            <a:endParaRPr sz="1600">
              <a:solidFill>
                <a:srgbClr val="B49823"/>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g142bb772fa3_1_891"/>
          <p:cNvSpPr txBox="1"/>
          <p:nvPr/>
        </p:nvSpPr>
        <p:spPr>
          <a:xfrm>
            <a:off x="969350" y="3268950"/>
            <a:ext cx="3337200" cy="3201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US" sz="5200">
                <a:solidFill>
                  <a:schemeClr val="dk1"/>
                </a:solidFill>
                <a:latin typeface="Roboto"/>
                <a:ea typeface="Roboto"/>
                <a:cs typeface="Roboto"/>
                <a:sym typeface="Roboto"/>
                <a:extLst>
                  <a:ext uri="http://customooxmlschemas.google.com/">
                    <go:slidesCustomData xmlns:go="http://customooxmlschemas.google.com/" textRoundtripDataId="2"/>
                  </a:ext>
                </a:extLst>
              </a:rPr>
              <a:t>Open</a:t>
            </a:r>
            <a:r>
              <a:rPr lang="en-US" sz="5200">
                <a:solidFill>
                  <a:schemeClr val="dk1"/>
                </a:solidFill>
                <a:latin typeface="Roboto"/>
                <a:ea typeface="Roboto"/>
                <a:cs typeface="Roboto"/>
                <a:sym typeface="Roboto"/>
              </a:rPr>
              <a:t> Review Initiative</a:t>
            </a:r>
            <a:endParaRPr sz="5200"/>
          </a:p>
        </p:txBody>
      </p:sp>
      <p:sp>
        <p:nvSpPr>
          <p:cNvPr id="804" name="Google Shape;804;g142bb772fa3_1_891"/>
          <p:cNvSpPr txBox="1"/>
          <p:nvPr>
            <p:ph idx="1" type="body"/>
          </p:nvPr>
        </p:nvSpPr>
        <p:spPr>
          <a:xfrm>
            <a:off x="6233225" y="3668350"/>
            <a:ext cx="52113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A new open source project with the mission to build a unified toolset for </a:t>
            </a:r>
            <a:r>
              <a:rPr i="1" lang="en-US" sz="2300">
                <a:solidFill>
                  <a:srgbClr val="B49823"/>
                </a:solidFill>
                <a:highlight>
                  <a:srgbClr val="FFFFFF"/>
                </a:highlight>
                <a:latin typeface="Calibri"/>
                <a:ea typeface="Calibri"/>
                <a:cs typeface="Calibri"/>
                <a:sym typeface="Calibri"/>
              </a:rPr>
              <a:t>playback, review and approval</a:t>
            </a:r>
            <a:r>
              <a:rPr lang="en-US" sz="2300">
                <a:solidFill>
                  <a:srgbClr val="B49823"/>
                </a:solidFill>
                <a:highlight>
                  <a:srgbClr val="FFFFFF"/>
                </a:highlight>
                <a:latin typeface="Calibri"/>
                <a:ea typeface="Calibri"/>
                <a:cs typeface="Calibri"/>
                <a:sym typeface="Calibri"/>
              </a:rPr>
              <a:t> </a:t>
            </a:r>
            <a:r>
              <a:rPr lang="en-US" sz="2300">
                <a:solidFill>
                  <a:srgbClr val="676767"/>
                </a:solidFill>
                <a:highlight>
                  <a:srgbClr val="FFFFFF"/>
                </a:highlight>
                <a:latin typeface="Calibri"/>
                <a:ea typeface="Calibri"/>
                <a:cs typeface="Calibri"/>
                <a:sym typeface="Calibri"/>
              </a:rPr>
              <a:t>of motion picture and related professional media, with</a:t>
            </a:r>
            <a:r>
              <a:rPr lang="en-US" sz="2300">
                <a:solidFill>
                  <a:srgbClr val="B49823"/>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Autodesk contributing RV</a:t>
            </a:r>
            <a:r>
              <a:rPr lang="en-US" sz="2300">
                <a:solidFill>
                  <a:srgbClr val="B49823"/>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Dneg contributing xSTUDIO</a:t>
            </a:r>
            <a:r>
              <a:rPr lang="en-US" sz="2300">
                <a:solidFill>
                  <a:srgbClr val="B49823"/>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Imageworks contributing parts of itView</a:t>
            </a:r>
            <a:r>
              <a:rPr lang="en-US" sz="2300">
                <a:solidFill>
                  <a:srgbClr val="B49823"/>
                </a:solidFill>
                <a:highlight>
                  <a:srgbClr val="FFFFFF"/>
                </a:highlight>
                <a:latin typeface="Calibri"/>
                <a:ea typeface="Calibri"/>
                <a:cs typeface="Calibri"/>
                <a:sym typeface="Calibri"/>
              </a:rPr>
              <a:t>,</a:t>
            </a:r>
            <a:r>
              <a:rPr lang="en-US" sz="2300">
                <a:solidFill>
                  <a:schemeClr val="dk1"/>
                </a:solidFill>
                <a:highlight>
                  <a:srgbClr val="FFFFFF"/>
                </a:highlight>
                <a:latin typeface="Calibri"/>
                <a:ea typeface="Calibri"/>
                <a:cs typeface="Calibri"/>
                <a:sym typeface="Calibri"/>
              </a:rPr>
              <a:t> </a:t>
            </a:r>
            <a:r>
              <a:rPr lang="en-US" sz="2300">
                <a:solidFill>
                  <a:srgbClr val="676767"/>
                </a:solidFill>
                <a:highlight>
                  <a:srgbClr val="FFFFFF"/>
                </a:highlight>
                <a:latin typeface="Calibri"/>
                <a:ea typeface="Calibri"/>
                <a:cs typeface="Calibri"/>
                <a:sym typeface="Calibri"/>
              </a:rPr>
              <a:t>and the three companies providing lead architects and maintainers for the project Technical Steering </a:t>
            </a:r>
            <a:r>
              <a:rPr lang="en-US" sz="2300">
                <a:solidFill>
                  <a:srgbClr val="676767"/>
                </a:solidFill>
                <a:highlight>
                  <a:srgbClr val="FFFFFF"/>
                </a:highlight>
                <a:latin typeface="Calibri"/>
                <a:ea typeface="Calibri"/>
                <a:cs typeface="Calibri"/>
                <a:sym typeface="Calibri"/>
              </a:rPr>
              <a:t>Committee</a:t>
            </a:r>
            <a:r>
              <a:rPr lang="en-US" sz="2300">
                <a:solidFill>
                  <a:srgbClr val="676767"/>
                </a:solidFill>
                <a:highlight>
                  <a:srgbClr val="FFFFFF"/>
                </a:highlight>
                <a:latin typeface="Calibri"/>
                <a:ea typeface="Calibri"/>
                <a:cs typeface="Calibri"/>
                <a:sym typeface="Calibri"/>
              </a:rPr>
              <a:t>.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00B0F0"/>
              </a:solidFill>
              <a:highlight>
                <a:srgbClr val="FFFFFF"/>
              </a:highlight>
              <a:latin typeface="Calibri"/>
              <a:ea typeface="Calibri"/>
              <a:cs typeface="Calibri"/>
              <a:sym typeface="Calibri"/>
            </a:endParaRPr>
          </a:p>
        </p:txBody>
      </p:sp>
      <p:sp>
        <p:nvSpPr>
          <p:cNvPr id="805" name="Google Shape;805;g142bb772fa3_1_891"/>
          <p:cNvSpPr txBox="1"/>
          <p:nvPr/>
        </p:nvSpPr>
        <p:spPr>
          <a:xfrm>
            <a:off x="229575" y="5637500"/>
            <a:ext cx="4896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a:solidFill>
                  <a:srgbClr val="B49823"/>
                </a:solidFill>
                <a:highlight>
                  <a:schemeClr val="lt1"/>
                </a:highlight>
                <a:latin typeface="Calibri"/>
                <a:ea typeface="Calibri"/>
                <a:cs typeface="Calibri"/>
                <a:sym typeface="Calibri"/>
              </a:rPr>
              <a:t>https://tac.aswf.io/engagement/#OpenAssetIO</a:t>
            </a:r>
            <a:endParaRPr sz="1600">
              <a:solidFill>
                <a:srgbClr val="B49823"/>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g117e4d82ba8_0_122"/>
          <p:cNvSpPr txBox="1"/>
          <p:nvPr>
            <p:ph idx="1" type="body"/>
          </p:nvPr>
        </p:nvSpPr>
        <p:spPr>
          <a:xfrm>
            <a:off x="3817500" y="2386650"/>
            <a:ext cx="4557000" cy="3146700"/>
          </a:xfrm>
          <a:prstGeom prst="rect">
            <a:avLst/>
          </a:prstGeom>
          <a:noFill/>
          <a:ln>
            <a:noFill/>
          </a:ln>
        </p:spPr>
        <p:txBody>
          <a:bodyPr anchorCtr="0" anchor="t" bIns="45700" lIns="91425" spcFirstLastPara="1" rIns="91425" wrap="square" tIns="45700">
            <a:normAutofit lnSpcReduction="10000"/>
          </a:bodyPr>
          <a:lstStyle/>
          <a:p>
            <a:pPr indent="-490763" lvl="0" marL="573313" rtl="0" algn="l">
              <a:lnSpc>
                <a:spcPct val="150000"/>
              </a:lnSpc>
              <a:spcBef>
                <a:spcPts val="0"/>
              </a:spcBef>
              <a:spcAft>
                <a:spcPts val="0"/>
              </a:spcAft>
              <a:buClr>
                <a:srgbClr val="B49823"/>
              </a:buClr>
              <a:buSzPts val="2800"/>
              <a:buChar char="•"/>
            </a:pPr>
            <a:r>
              <a:rPr lang="en-US" sz="2700">
                <a:solidFill>
                  <a:srgbClr val="595959"/>
                </a:solidFill>
              </a:rPr>
              <a:t>CI</a:t>
            </a:r>
            <a:endParaRPr sz="2700">
              <a:solidFill>
                <a:srgbClr val="595959"/>
              </a:solidFill>
            </a:endParaRPr>
          </a:p>
          <a:p>
            <a:pPr indent="-490763" lvl="0" marL="573313" rtl="0" algn="l">
              <a:lnSpc>
                <a:spcPct val="150000"/>
              </a:lnSpc>
              <a:spcBef>
                <a:spcPts val="0"/>
              </a:spcBef>
              <a:spcAft>
                <a:spcPts val="0"/>
              </a:spcAft>
              <a:buClr>
                <a:srgbClr val="B49823"/>
              </a:buClr>
              <a:buSzPts val="2800"/>
              <a:buChar char="•"/>
            </a:pPr>
            <a:r>
              <a:rPr lang="en-US" sz="2700">
                <a:solidFill>
                  <a:srgbClr val="595959"/>
                </a:solidFill>
              </a:rPr>
              <a:t>Diversity and Inclusion </a:t>
            </a:r>
            <a:endParaRPr sz="2700">
              <a:solidFill>
                <a:srgbClr val="595959"/>
              </a:solidFill>
            </a:endParaRPr>
          </a:p>
          <a:p>
            <a:pPr indent="-490763" lvl="0" marL="573313" rtl="0" algn="l">
              <a:lnSpc>
                <a:spcPct val="150000"/>
              </a:lnSpc>
              <a:spcBef>
                <a:spcPts val="0"/>
              </a:spcBef>
              <a:spcAft>
                <a:spcPts val="0"/>
              </a:spcAft>
              <a:buClr>
                <a:srgbClr val="B49823"/>
              </a:buClr>
              <a:buSzPts val="2800"/>
              <a:buChar char="•"/>
            </a:pPr>
            <a:r>
              <a:rPr lang="en-US" sz="2700">
                <a:solidFill>
                  <a:srgbClr val="595959"/>
                </a:solidFill>
              </a:rPr>
              <a:t>Rust</a:t>
            </a:r>
            <a:endParaRPr sz="2700">
              <a:solidFill>
                <a:srgbClr val="595959"/>
              </a:solidFill>
            </a:endParaRPr>
          </a:p>
          <a:p>
            <a:pPr indent="-490763" lvl="0" marL="573313" rtl="0" algn="l">
              <a:lnSpc>
                <a:spcPct val="150000"/>
              </a:lnSpc>
              <a:spcBef>
                <a:spcPts val="0"/>
              </a:spcBef>
              <a:spcAft>
                <a:spcPts val="0"/>
              </a:spcAft>
              <a:buClr>
                <a:srgbClr val="B49823"/>
              </a:buClr>
              <a:buSzPts val="2800"/>
              <a:buChar char="•"/>
            </a:pPr>
            <a:r>
              <a:rPr lang="en-US" sz="2700">
                <a:solidFill>
                  <a:srgbClr val="595959"/>
                </a:solidFill>
              </a:rPr>
              <a:t>USD</a:t>
            </a:r>
            <a:endParaRPr sz="2700">
              <a:solidFill>
                <a:srgbClr val="595959"/>
              </a:solidFill>
            </a:endParaRPr>
          </a:p>
          <a:p>
            <a:pPr indent="0" lvl="0" marL="0" rtl="0" algn="l">
              <a:lnSpc>
                <a:spcPct val="100000"/>
              </a:lnSpc>
              <a:spcBef>
                <a:spcPts val="1100"/>
              </a:spcBef>
              <a:spcAft>
                <a:spcPts val="0"/>
              </a:spcAft>
              <a:buSzPts val="2800"/>
              <a:buNone/>
            </a:pPr>
            <a:r>
              <a:t/>
            </a:r>
            <a:endParaRPr/>
          </a:p>
        </p:txBody>
      </p:sp>
      <p:sp>
        <p:nvSpPr>
          <p:cNvPr id="811" name="Google Shape;811;g117e4d82ba8_0_122"/>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Arial"/>
              <a:buNone/>
            </a:pPr>
            <a:r>
              <a:rPr lang="en-US"/>
              <a:t>Working Groups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27"/>
          <p:cNvSpPr txBox="1"/>
          <p:nvPr/>
        </p:nvSpPr>
        <p:spPr>
          <a:xfrm>
            <a:off x="3202491" y="330498"/>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rgbClr val="FFE599"/>
                </a:solidFill>
                <a:latin typeface="Calibri"/>
                <a:ea typeface="Calibri"/>
                <a:cs typeface="Calibri"/>
                <a:sym typeface="Calibri"/>
              </a:rPr>
              <a:t>How to</a:t>
            </a:r>
            <a:r>
              <a:rPr b="0" i="0" lang="en-US" sz="3200" u="none" cap="none" strike="noStrike">
                <a:solidFill>
                  <a:schemeClr val="lt1"/>
                </a:solidFill>
                <a:latin typeface="Calibri"/>
                <a:ea typeface="Calibri"/>
                <a:cs typeface="Calibri"/>
                <a:sym typeface="Calibri"/>
              </a:rPr>
              <a:t> contribute</a:t>
            </a:r>
            <a:endParaRPr>
              <a:solidFill>
                <a:schemeClr val="lt1"/>
              </a:solidFill>
            </a:endParaRPr>
          </a:p>
        </p:txBody>
      </p:sp>
      <p:sp>
        <p:nvSpPr>
          <p:cNvPr id="817" name="Google Shape;817;p27"/>
          <p:cNvSpPr txBox="1"/>
          <p:nvPr/>
        </p:nvSpPr>
        <p:spPr>
          <a:xfrm>
            <a:off x="147900" y="1390231"/>
            <a:ext cx="7629000" cy="5383200"/>
          </a:xfrm>
          <a:prstGeom prst="rect">
            <a:avLst/>
          </a:prstGeom>
          <a:noFill/>
          <a:ln>
            <a:noFill/>
          </a:ln>
        </p:spPr>
        <p:txBody>
          <a:bodyPr anchorCtr="0" anchor="t" bIns="60900" lIns="60900" spcFirstLastPara="1" rIns="60900" wrap="square" tIns="60900">
            <a:spAutoFit/>
          </a:bodyPr>
          <a:lstStyle/>
          <a:p>
            <a:pPr indent="63500" lvl="0" marL="0" marR="0" rtl="0" algn="l">
              <a:lnSpc>
                <a:spcPct val="130000"/>
              </a:lnSpc>
              <a:spcBef>
                <a:spcPts val="0"/>
              </a:spcBef>
              <a:spcAft>
                <a:spcPts val="0"/>
              </a:spcAft>
              <a:buClr>
                <a:srgbClr val="7F7F7F"/>
              </a:buClr>
              <a:buSzPts val="2400"/>
              <a:buFont typeface="Arial"/>
              <a:buNone/>
            </a:pPr>
            <a:r>
              <a:rPr b="1" i="0" lang="en-US" sz="2400" u="none" cap="none" strike="noStrike">
                <a:solidFill>
                  <a:srgbClr val="7F7F7F"/>
                </a:solidFill>
                <a:latin typeface="Arial"/>
                <a:ea typeface="Arial"/>
                <a:cs typeface="Arial"/>
                <a:sym typeface="Arial"/>
              </a:rPr>
              <a:t>Contribute to an existing project:</a:t>
            </a:r>
            <a:endParaRPr b="0" i="0" sz="19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Submit a PR with a bugfix or new feature</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Pick existing GitHub issue as a sample project</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Integrate with a new app / contribute plugin</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Help improve project documentation</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Submit additional test cases</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Join the TSC discussion: dev mailing list, conf calls</a:t>
            </a:r>
            <a:endParaRPr b="0" i="0" sz="1900" u="none" cap="none" strike="noStrike">
              <a:solidFill>
                <a:srgbClr val="7F7F7F"/>
              </a:solidFill>
              <a:latin typeface="Arial"/>
              <a:ea typeface="Arial"/>
              <a:cs typeface="Arial"/>
              <a:sym typeface="Arial"/>
            </a:endParaRPr>
          </a:p>
          <a:p>
            <a:pPr indent="0" lvl="0" marL="0" marR="0" rtl="0" algn="l">
              <a:lnSpc>
                <a:spcPct val="130000"/>
              </a:lnSpc>
              <a:spcBef>
                <a:spcPts val="1000"/>
              </a:spcBef>
              <a:spcAft>
                <a:spcPts val="0"/>
              </a:spcAft>
              <a:buClr>
                <a:srgbClr val="7F7F7F"/>
              </a:buClr>
              <a:buSzPts val="2400"/>
              <a:buFont typeface="Arial"/>
              <a:buNone/>
            </a:pPr>
            <a:r>
              <a:rPr b="1" i="0" lang="en-US" sz="2400" u="none" cap="none" strike="noStrike">
                <a:solidFill>
                  <a:srgbClr val="7F7F7F"/>
                </a:solidFill>
                <a:latin typeface="Arial"/>
                <a:ea typeface="Arial"/>
                <a:cs typeface="Arial"/>
                <a:sym typeface="Arial"/>
              </a:rPr>
              <a:t>Get involved with the TAC or Working Group:</a:t>
            </a:r>
            <a:endParaRPr b="0" i="0" sz="19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DevOps / CI expertise always useful</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Interest / expertise in security especially welcome</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Join the TAC discussions: mailing list, conf calls, working groups</a:t>
            </a:r>
            <a:endParaRPr b="0" i="0" sz="1900" u="none" cap="none" strike="noStrike">
              <a:solidFill>
                <a:srgbClr val="7F7F7F"/>
              </a:solidFill>
              <a:latin typeface="Arial"/>
              <a:ea typeface="Arial"/>
              <a:cs typeface="Arial"/>
              <a:sym typeface="Arial"/>
            </a:endParaRPr>
          </a:p>
          <a:p>
            <a:pPr indent="0" lvl="0" marL="0" marR="0" rtl="0" algn="l">
              <a:lnSpc>
                <a:spcPct val="130000"/>
              </a:lnSpc>
              <a:spcBef>
                <a:spcPts val="0"/>
              </a:spcBef>
              <a:spcAft>
                <a:spcPts val="0"/>
              </a:spcAft>
              <a:buNone/>
            </a:pPr>
            <a:r>
              <a:t/>
            </a:r>
            <a:endParaRPr sz="1900">
              <a:solidFill>
                <a:srgbClr val="7F7F7F"/>
              </a:solidFill>
            </a:endParaRPr>
          </a:p>
          <a:p>
            <a:pPr indent="0" lvl="0" marL="0" marR="0" rtl="0" algn="l">
              <a:lnSpc>
                <a:spcPct val="130000"/>
              </a:lnSpc>
              <a:spcBef>
                <a:spcPts val="0"/>
              </a:spcBef>
              <a:spcAft>
                <a:spcPts val="0"/>
              </a:spcAft>
              <a:buNone/>
            </a:pPr>
            <a:r>
              <a:rPr b="1" lang="en-US" sz="2400">
                <a:solidFill>
                  <a:srgbClr val="7F7F7F"/>
                </a:solidFill>
              </a:rPr>
              <a:t>More information at </a:t>
            </a:r>
            <a:r>
              <a:rPr b="1" lang="en-US" sz="2400" u="sng">
                <a:solidFill>
                  <a:srgbClr val="0563C1"/>
                </a:solidFill>
                <a:hlinkClick r:id="rId3">
                  <a:extLst>
                    <a:ext uri="{A12FA001-AC4F-418D-AE19-62706E023703}">
                      <ahyp:hlinkClr val="tx"/>
                    </a:ext>
                  </a:extLst>
                </a:hlinkClick>
              </a:rPr>
              <a:t>tac.aswf.io/engagement</a:t>
            </a:r>
            <a:r>
              <a:rPr b="1" lang="en-US" sz="2400">
                <a:solidFill>
                  <a:srgbClr val="7F7F7F"/>
                </a:solidFill>
              </a:rPr>
              <a:t> </a:t>
            </a:r>
            <a:endParaRPr b="1" sz="2400">
              <a:solidFill>
                <a:srgbClr val="7F7F7F"/>
              </a:solidFill>
            </a:endParaRPr>
          </a:p>
        </p:txBody>
      </p:sp>
      <p:pic>
        <p:nvPicPr>
          <p:cNvPr id="818" name="Google Shape;818;p27"/>
          <p:cNvPicPr preferRelativeResize="0"/>
          <p:nvPr/>
        </p:nvPicPr>
        <p:blipFill rotWithShape="1">
          <a:blip r:embed="rId4">
            <a:alphaModFix/>
          </a:blip>
          <a:srcRect b="0" l="29636" r="0" t="0"/>
          <a:stretch/>
        </p:blipFill>
        <p:spPr>
          <a:xfrm>
            <a:off x="7990675" y="1220475"/>
            <a:ext cx="4105202" cy="54485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28"/>
          <p:cNvSpPr txBox="1"/>
          <p:nvPr/>
        </p:nvSpPr>
        <p:spPr>
          <a:xfrm>
            <a:off x="3287491" y="330498"/>
            <a:ext cx="57870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Join </a:t>
            </a:r>
            <a:r>
              <a:rPr b="0" i="0" lang="en-US" sz="3200" u="none" cap="none" strike="noStrike">
                <a:solidFill>
                  <a:srgbClr val="FFE599"/>
                </a:solidFill>
                <a:latin typeface="Calibri"/>
                <a:ea typeface="Calibri"/>
                <a:cs typeface="Calibri"/>
                <a:sym typeface="Calibri"/>
              </a:rPr>
              <a:t>the Discussion</a:t>
            </a:r>
            <a:endParaRPr>
              <a:solidFill>
                <a:srgbClr val="FFE599"/>
              </a:solidFill>
            </a:endParaRPr>
          </a:p>
        </p:txBody>
      </p:sp>
      <p:sp>
        <p:nvSpPr>
          <p:cNvPr id="824" name="Google Shape;824;p28"/>
          <p:cNvSpPr txBox="1"/>
          <p:nvPr/>
        </p:nvSpPr>
        <p:spPr>
          <a:xfrm>
            <a:off x="2286513" y="1855911"/>
            <a:ext cx="7788900" cy="4186500"/>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Mailing Lists for ASWF projects: </a:t>
            </a:r>
            <a:r>
              <a:rPr b="0" i="0" lang="en-US" sz="2700" u="none" cap="none" strike="noStrike">
                <a:solidFill>
                  <a:srgbClr val="B49823"/>
                </a:solidFill>
                <a:latin typeface="Arial"/>
                <a:ea typeface="Arial"/>
                <a:cs typeface="Arial"/>
                <a:sym typeface="Arial"/>
              </a:rPr>
              <a:t>lists.aswf.io</a:t>
            </a:r>
            <a:endParaRPr b="0" i="0" sz="14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Join as a member: </a:t>
            </a:r>
            <a:r>
              <a:rPr b="0" i="0" lang="en-US" sz="2700" u="none" cap="none" strike="noStrike">
                <a:solidFill>
                  <a:srgbClr val="B49823"/>
                </a:solidFill>
                <a:latin typeface="Arial"/>
                <a:ea typeface="Arial"/>
                <a:cs typeface="Arial"/>
                <a:sym typeface="Arial"/>
              </a:rPr>
              <a:t>aswf.io/join</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Slack: </a:t>
            </a:r>
            <a:r>
              <a:rPr b="0" i="0" lang="en-US" sz="2700" u="none" cap="none" strike="noStrike">
                <a:solidFill>
                  <a:srgbClr val="B49823"/>
                </a:solidFill>
                <a:latin typeface="Arial"/>
                <a:ea typeface="Arial"/>
                <a:cs typeface="Arial"/>
                <a:sym typeface="Arial"/>
              </a:rPr>
              <a:t>slack.aswf.io</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Github: </a:t>
            </a:r>
            <a:r>
              <a:rPr b="0" i="0" lang="en-US" sz="2700" u="none" cap="none" strike="noStrike">
                <a:solidFill>
                  <a:srgbClr val="B49823"/>
                </a:solidFill>
                <a:latin typeface="Arial"/>
                <a:ea typeface="Arial"/>
                <a:cs typeface="Arial"/>
                <a:sym typeface="Arial"/>
              </a:rPr>
              <a:t>github.com/AcademySoftwareFoundation</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Behind the Screens: </a:t>
            </a:r>
            <a:r>
              <a:rPr b="0" i="0" lang="en-US" sz="2700" u="none" cap="none" strike="noStrike">
                <a:solidFill>
                  <a:srgbClr val="B49823"/>
                </a:solidFill>
                <a:latin typeface="Arial"/>
                <a:ea typeface="Arial"/>
                <a:cs typeface="Arial"/>
                <a:sym typeface="Arial"/>
              </a:rPr>
              <a:t>bit.ly/BehindtheScreens</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Twitter: </a:t>
            </a:r>
            <a:r>
              <a:rPr b="0" i="0" lang="en-US" sz="2700" u="none" cap="none" strike="noStrike">
                <a:solidFill>
                  <a:srgbClr val="B49823"/>
                </a:solidFill>
                <a:latin typeface="Arial"/>
                <a:ea typeface="Arial"/>
                <a:cs typeface="Arial"/>
                <a:sym typeface="Arial"/>
              </a:rPr>
              <a:t>@AcademySWF, #ASWF</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YouTube: </a:t>
            </a:r>
            <a:r>
              <a:rPr b="0" i="0" lang="en-US" sz="2700" u="none" cap="none" strike="noStrike">
                <a:solidFill>
                  <a:srgbClr val="B49823"/>
                </a:solidFill>
                <a:latin typeface="Arial"/>
                <a:ea typeface="Arial"/>
                <a:cs typeface="Arial"/>
                <a:sym typeface="Arial"/>
              </a:rPr>
              <a:t>AcademySoftwareFoundation</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29"/>
          <p:cNvSpPr txBox="1"/>
          <p:nvPr/>
        </p:nvSpPr>
        <p:spPr>
          <a:xfrm>
            <a:off x="3202491" y="330498"/>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rgbClr val="FFE599"/>
                </a:solidFill>
                <a:latin typeface="Calibri"/>
                <a:ea typeface="Calibri"/>
                <a:cs typeface="Calibri"/>
                <a:sym typeface="Calibri"/>
              </a:rPr>
              <a:t>How to</a:t>
            </a:r>
            <a:r>
              <a:rPr b="0" i="0" lang="en-US" sz="3200" u="none" cap="none" strike="noStrike">
                <a:solidFill>
                  <a:schemeClr val="lt1"/>
                </a:solidFill>
                <a:latin typeface="Calibri"/>
                <a:ea typeface="Calibri"/>
                <a:cs typeface="Calibri"/>
                <a:sym typeface="Calibri"/>
              </a:rPr>
              <a:t> participate</a:t>
            </a:r>
            <a:endParaRPr>
              <a:solidFill>
                <a:schemeClr val="lt1"/>
              </a:solidFill>
            </a:endParaRPr>
          </a:p>
        </p:txBody>
      </p:sp>
      <p:sp>
        <p:nvSpPr>
          <p:cNvPr id="830" name="Google Shape;830;p29"/>
          <p:cNvSpPr txBox="1"/>
          <p:nvPr/>
        </p:nvSpPr>
        <p:spPr>
          <a:xfrm>
            <a:off x="926400" y="1711325"/>
            <a:ext cx="10339200" cy="4002000"/>
          </a:xfrm>
          <a:prstGeom prst="rect">
            <a:avLst/>
          </a:prstGeom>
          <a:noFill/>
          <a:ln>
            <a:noFill/>
          </a:ln>
        </p:spPr>
        <p:txBody>
          <a:bodyPr anchorCtr="0" anchor="ctr" bIns="45675" lIns="45675" spcFirstLastPara="1" rIns="45675" wrap="square" tIns="45675">
            <a:spAutoFit/>
          </a:bodyPr>
          <a:lstStyle/>
          <a:p>
            <a:pPr indent="0" lvl="0" marL="0" marR="0" rtl="0" algn="ctr">
              <a:lnSpc>
                <a:spcPct val="100000"/>
              </a:lnSpc>
              <a:spcBef>
                <a:spcPts val="0"/>
              </a:spcBef>
              <a:spcAft>
                <a:spcPts val="0"/>
              </a:spcAft>
              <a:buClr>
                <a:srgbClr val="7F7F7F"/>
              </a:buClr>
              <a:buSzPts val="3700"/>
              <a:buFont typeface="Arial"/>
              <a:buNone/>
            </a:pPr>
            <a:r>
              <a:t/>
            </a:r>
            <a:endParaRPr b="0" i="0" sz="1400" u="none" cap="none" strike="noStrike">
              <a:solidFill>
                <a:srgbClr val="2EB6CF"/>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Developers can join our mailing lists to stay informed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about the code and our projects at</a:t>
            </a:r>
            <a:r>
              <a:rPr b="0" i="0" lang="en-US" sz="3200" u="none" cap="none" strike="noStrike">
                <a:solidFill>
                  <a:srgbClr val="B49823"/>
                </a:solidFill>
                <a:latin typeface="Arial"/>
                <a:ea typeface="Arial"/>
                <a:cs typeface="Arial"/>
                <a:sym typeface="Arial"/>
              </a:rPr>
              <a:t> lists.aswf.io.</a:t>
            </a:r>
            <a:endParaRPr b="0" i="0" sz="14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2400" u="none" cap="none" strike="noStrike">
              <a:solidFill>
                <a:srgbClr val="2EB6CF"/>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Learn how your organization can support the Academy Software Foundation community at </a:t>
            </a:r>
            <a:r>
              <a:rPr b="0" i="0" lang="en-US" sz="3200" u="none" cap="none" strike="noStrike">
                <a:solidFill>
                  <a:srgbClr val="B49823"/>
                </a:solidFill>
                <a:latin typeface="Arial"/>
                <a:ea typeface="Arial"/>
                <a:cs typeface="Arial"/>
                <a:sym typeface="Arial"/>
              </a:rPr>
              <a:t>aswf.io/join.</a:t>
            </a:r>
            <a:endParaRPr b="0" i="0" sz="14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2400" u="none" cap="none" strike="noStrike">
              <a:solidFill>
                <a:srgbClr val="2EB6CF"/>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Stay connected to us on Twitter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@AcademySWF</a:t>
            </a:r>
            <a:r>
              <a:rPr b="0" i="0" lang="en-US" sz="3200" u="none" cap="none" strike="noStrike">
                <a:solidFill>
                  <a:srgbClr val="2EB6CF"/>
                </a:solidFill>
                <a:latin typeface="Arial"/>
                <a:ea typeface="Arial"/>
                <a:cs typeface="Arial"/>
                <a:sym typeface="Arial"/>
              </a:rPr>
              <a:t> </a:t>
            </a:r>
            <a:r>
              <a:rPr b="0" i="0" lang="en-US" sz="3200" u="none" cap="none" strike="noStrike">
                <a:solidFill>
                  <a:srgbClr val="7F7F7F"/>
                </a:solidFill>
                <a:latin typeface="Arial"/>
                <a:ea typeface="Arial"/>
                <a:cs typeface="Arial"/>
                <a:sym typeface="Arial"/>
              </a:rPr>
              <a:t>and</a:t>
            </a:r>
            <a:r>
              <a:rPr b="0" i="0" lang="en-US" sz="3200" u="none" cap="none" strike="noStrike">
                <a:solidFill>
                  <a:srgbClr val="2EB6CF"/>
                </a:solidFill>
                <a:latin typeface="Arial"/>
                <a:ea typeface="Arial"/>
                <a:cs typeface="Arial"/>
                <a:sym typeface="Arial"/>
              </a:rPr>
              <a:t> </a:t>
            </a:r>
            <a:r>
              <a:rPr b="0" i="0" lang="en-US" sz="3200" u="none" cap="none" strike="noStrike">
                <a:solidFill>
                  <a:srgbClr val="B49823"/>
                </a:solidFill>
                <a:latin typeface="Arial"/>
                <a:ea typeface="Arial"/>
                <a:cs typeface="Arial"/>
                <a:sym typeface="Arial"/>
              </a:rPr>
              <a:t>#ASWF </a:t>
            </a:r>
            <a:endParaRPr b="0" i="0" sz="1400" u="none" cap="none" strike="noStrike">
              <a:solidFill>
                <a:srgbClr val="B49823"/>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id="835" name="Google Shape;835;p30"/>
          <p:cNvPicPr preferRelativeResize="0"/>
          <p:nvPr/>
        </p:nvPicPr>
        <p:blipFill rotWithShape="1">
          <a:blip r:embed="rId3">
            <a:alphaModFix/>
          </a:blip>
          <a:srcRect b="0" l="0" r="0" t="0"/>
          <a:stretch/>
        </p:blipFill>
        <p:spPr>
          <a:xfrm>
            <a:off x="603028" y="1367098"/>
            <a:ext cx="10985943" cy="27922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
          <p:cNvSpPr txBox="1"/>
          <p:nvPr/>
        </p:nvSpPr>
        <p:spPr>
          <a:xfrm>
            <a:off x="3202491" y="269086"/>
            <a:ext cx="57870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Why Open Source?</a:t>
            </a:r>
            <a:endParaRPr>
              <a:solidFill>
                <a:schemeClr val="lt1"/>
              </a:solidFill>
            </a:endParaRPr>
          </a:p>
        </p:txBody>
      </p:sp>
      <p:sp>
        <p:nvSpPr>
          <p:cNvPr id="278" name="Google Shape;278;p4"/>
          <p:cNvSpPr txBox="1"/>
          <p:nvPr>
            <p:ph idx="4294967295" type="body"/>
          </p:nvPr>
        </p:nvSpPr>
        <p:spPr>
          <a:xfrm>
            <a:off x="865344" y="1656727"/>
            <a:ext cx="10461300" cy="4195800"/>
          </a:xfrm>
          <a:prstGeom prst="rect">
            <a:avLst/>
          </a:prstGeom>
          <a:noFill/>
          <a:ln>
            <a:noFill/>
          </a:ln>
        </p:spPr>
        <p:txBody>
          <a:bodyPr anchorCtr="0" anchor="t" bIns="60925" lIns="60925" spcFirstLastPara="1" rIns="60925" wrap="square" tIns="60925">
            <a:normAutofit/>
          </a:bodyPr>
          <a:lstStyle/>
          <a:p>
            <a:pPr indent="-541853" lvl="0" marL="609584" rtl="0" algn="l">
              <a:lnSpc>
                <a:spcPct val="100000"/>
              </a:lnSpc>
              <a:spcBef>
                <a:spcPts val="0"/>
              </a:spcBef>
              <a:spcAft>
                <a:spcPts val="0"/>
              </a:spcAft>
              <a:buClr>
                <a:srgbClr val="B49823"/>
              </a:buClr>
              <a:buSzPts val="2800"/>
              <a:buChar char="•"/>
            </a:pPr>
            <a:r>
              <a:rPr lang="en-US" sz="3600">
                <a:solidFill>
                  <a:srgbClr val="595959"/>
                </a:solidFill>
              </a:rPr>
              <a:t>Software development has a </a:t>
            </a:r>
            <a:r>
              <a:rPr b="1" lang="en-US" sz="3700">
                <a:solidFill>
                  <a:srgbClr val="595959"/>
                </a:solidFill>
              </a:rPr>
              <a:t>cost</a:t>
            </a:r>
            <a:endParaRPr sz="3700">
              <a:solidFill>
                <a:srgbClr val="595959"/>
              </a:solidFill>
            </a:endParaRPr>
          </a:p>
          <a:p>
            <a:pPr indent="-584185" lvl="1" marL="1219169" rtl="0" algn="l">
              <a:lnSpc>
                <a:spcPct val="100000"/>
              </a:lnSpc>
              <a:spcBef>
                <a:spcPts val="0"/>
              </a:spcBef>
              <a:spcAft>
                <a:spcPts val="0"/>
              </a:spcAft>
              <a:buClr>
                <a:srgbClr val="B49823"/>
              </a:buClr>
              <a:buSzPts val="3600"/>
              <a:buChar char="▪"/>
            </a:pPr>
            <a:r>
              <a:rPr lang="en-US" sz="3600">
                <a:solidFill>
                  <a:srgbClr val="595959"/>
                </a:solidFill>
              </a:rPr>
              <a:t>Development</a:t>
            </a:r>
            <a:endParaRPr sz="3600">
              <a:solidFill>
                <a:srgbClr val="595959"/>
              </a:solidFill>
            </a:endParaRPr>
          </a:p>
          <a:p>
            <a:pPr indent="-584185" lvl="1" marL="1219169" rtl="0" algn="l">
              <a:lnSpc>
                <a:spcPct val="100000"/>
              </a:lnSpc>
              <a:spcBef>
                <a:spcPts val="0"/>
              </a:spcBef>
              <a:spcAft>
                <a:spcPts val="0"/>
              </a:spcAft>
              <a:buClr>
                <a:srgbClr val="B49823"/>
              </a:buClr>
              <a:buSzPts val="3600"/>
              <a:buChar char="▪"/>
            </a:pPr>
            <a:r>
              <a:rPr lang="en-US" sz="3600">
                <a:solidFill>
                  <a:srgbClr val="595959"/>
                </a:solidFill>
              </a:rPr>
              <a:t>Maintenance</a:t>
            </a:r>
            <a:endParaRPr sz="3600">
              <a:solidFill>
                <a:srgbClr val="595959"/>
              </a:solidFill>
            </a:endParaRPr>
          </a:p>
          <a:p>
            <a:pPr indent="-584185" lvl="1" marL="1219169" rtl="0" algn="l">
              <a:lnSpc>
                <a:spcPct val="100000"/>
              </a:lnSpc>
              <a:spcBef>
                <a:spcPts val="0"/>
              </a:spcBef>
              <a:spcAft>
                <a:spcPts val="0"/>
              </a:spcAft>
              <a:buClr>
                <a:srgbClr val="B49823"/>
              </a:buClr>
              <a:buSzPts val="3600"/>
              <a:buChar char="▪"/>
            </a:pPr>
            <a:r>
              <a:rPr lang="en-US" sz="3600">
                <a:solidFill>
                  <a:srgbClr val="595959"/>
                </a:solidFill>
              </a:rPr>
              <a:t>Documentation</a:t>
            </a:r>
            <a:endParaRPr sz="3600">
              <a:solidFill>
                <a:srgbClr val="595959"/>
              </a:solidFill>
            </a:endParaRPr>
          </a:p>
          <a:p>
            <a:pPr indent="-584185" lvl="1" marL="1219169" rtl="0" algn="l">
              <a:lnSpc>
                <a:spcPct val="100000"/>
              </a:lnSpc>
              <a:spcBef>
                <a:spcPts val="0"/>
              </a:spcBef>
              <a:spcAft>
                <a:spcPts val="0"/>
              </a:spcAft>
              <a:buClr>
                <a:srgbClr val="B49823"/>
              </a:buClr>
              <a:buSzPts val="3600"/>
              <a:buChar char="▪"/>
            </a:pPr>
            <a:r>
              <a:rPr lang="en-US" sz="3600">
                <a:solidFill>
                  <a:srgbClr val="595959"/>
                </a:solidFill>
              </a:rPr>
              <a:t>Training</a:t>
            </a:r>
            <a:endParaRPr sz="3600">
              <a:solidFill>
                <a:srgbClr val="595959"/>
              </a:solidFill>
            </a:endParaRPr>
          </a:p>
          <a:p>
            <a:pPr indent="-541853" lvl="0" marL="609584" rtl="0" algn="l">
              <a:lnSpc>
                <a:spcPct val="100000"/>
              </a:lnSpc>
              <a:spcBef>
                <a:spcPts val="0"/>
              </a:spcBef>
              <a:spcAft>
                <a:spcPts val="0"/>
              </a:spcAft>
              <a:buClr>
                <a:srgbClr val="B49823"/>
              </a:buClr>
              <a:buSzPts val="2800"/>
              <a:buChar char="•"/>
            </a:pPr>
            <a:r>
              <a:rPr lang="en-US" sz="3600">
                <a:solidFill>
                  <a:srgbClr val="595959"/>
                </a:solidFill>
              </a:rPr>
              <a:t>Open Source ecosystems</a:t>
            </a:r>
            <a:r>
              <a:rPr lang="en-US" sz="3700">
                <a:solidFill>
                  <a:srgbClr val="595959"/>
                </a:solidFill>
              </a:rPr>
              <a:t> </a:t>
            </a:r>
            <a:r>
              <a:rPr b="1" lang="en-US" sz="3700">
                <a:solidFill>
                  <a:srgbClr val="595959"/>
                </a:solidFill>
              </a:rPr>
              <a:t>share</a:t>
            </a:r>
            <a:r>
              <a:rPr lang="en-US" sz="3600">
                <a:solidFill>
                  <a:srgbClr val="595959"/>
                </a:solidFill>
              </a:rPr>
              <a:t> those costs</a:t>
            </a:r>
            <a:endParaRPr>
              <a:solidFill>
                <a:srgbClr val="595959"/>
              </a:solidFill>
            </a:endParaRPr>
          </a:p>
          <a:p>
            <a:pPr indent="-599003" lvl="0" marL="609584" rtl="0" algn="l">
              <a:lnSpc>
                <a:spcPct val="100000"/>
              </a:lnSpc>
              <a:spcBef>
                <a:spcPts val="0"/>
              </a:spcBef>
              <a:spcAft>
                <a:spcPts val="0"/>
              </a:spcAft>
              <a:buClr>
                <a:srgbClr val="B49823"/>
              </a:buClr>
              <a:buSzPts val="3700"/>
              <a:buChar char="•"/>
            </a:pPr>
            <a:r>
              <a:rPr lang="en-US" sz="3700">
                <a:solidFill>
                  <a:srgbClr val="595959"/>
                </a:solidFill>
              </a:rPr>
              <a:t>Empower developers to lead development</a:t>
            </a:r>
            <a:endParaRPr sz="3700">
              <a:solidFill>
                <a:srgbClr val="59595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descr="Google Shape;181;p28" id="283" name="Google Shape;283;p5"/>
          <p:cNvPicPr preferRelativeResize="0"/>
          <p:nvPr/>
        </p:nvPicPr>
        <p:blipFill rotWithShape="1">
          <a:blip r:embed="rId3">
            <a:alphaModFix/>
          </a:blip>
          <a:srcRect b="0" l="0" r="0" t="0"/>
          <a:stretch/>
        </p:blipFill>
        <p:spPr>
          <a:xfrm>
            <a:off x="4759562" y="3416210"/>
            <a:ext cx="873737" cy="532937"/>
          </a:xfrm>
          <a:prstGeom prst="rect">
            <a:avLst/>
          </a:prstGeom>
          <a:noFill/>
          <a:ln>
            <a:noFill/>
          </a:ln>
        </p:spPr>
      </p:pic>
      <p:pic>
        <p:nvPicPr>
          <p:cNvPr descr="Google Shape;182;p28" id="284" name="Google Shape;284;p5"/>
          <p:cNvPicPr preferRelativeResize="0"/>
          <p:nvPr/>
        </p:nvPicPr>
        <p:blipFill rotWithShape="1">
          <a:blip r:embed="rId4">
            <a:alphaModFix/>
          </a:blip>
          <a:srcRect b="0" l="0" r="0" t="0"/>
          <a:stretch/>
        </p:blipFill>
        <p:spPr>
          <a:xfrm>
            <a:off x="4844978" y="2093692"/>
            <a:ext cx="873748" cy="351601"/>
          </a:xfrm>
          <a:prstGeom prst="rect">
            <a:avLst/>
          </a:prstGeom>
          <a:noFill/>
          <a:ln>
            <a:noFill/>
          </a:ln>
        </p:spPr>
      </p:pic>
      <p:pic>
        <p:nvPicPr>
          <p:cNvPr descr="Google Shape;183;p28" id="285" name="Google Shape;285;p5"/>
          <p:cNvPicPr preferRelativeResize="0"/>
          <p:nvPr/>
        </p:nvPicPr>
        <p:blipFill rotWithShape="1">
          <a:blip r:embed="rId5">
            <a:alphaModFix/>
          </a:blip>
          <a:srcRect b="0" l="0" r="0" t="0"/>
          <a:stretch/>
        </p:blipFill>
        <p:spPr>
          <a:xfrm>
            <a:off x="2507327" y="1664899"/>
            <a:ext cx="831487" cy="398718"/>
          </a:xfrm>
          <a:prstGeom prst="rect">
            <a:avLst/>
          </a:prstGeom>
          <a:noFill/>
          <a:ln>
            <a:noFill/>
          </a:ln>
        </p:spPr>
      </p:pic>
      <p:pic>
        <p:nvPicPr>
          <p:cNvPr descr="Google Shape;184;p28" id="286" name="Google Shape;286;p5"/>
          <p:cNvPicPr preferRelativeResize="0"/>
          <p:nvPr/>
        </p:nvPicPr>
        <p:blipFill rotWithShape="1">
          <a:blip r:embed="rId6">
            <a:alphaModFix/>
          </a:blip>
          <a:srcRect b="0" l="0" r="0" t="0"/>
          <a:stretch/>
        </p:blipFill>
        <p:spPr>
          <a:xfrm>
            <a:off x="3973188" y="2188457"/>
            <a:ext cx="713208" cy="162073"/>
          </a:xfrm>
          <a:prstGeom prst="rect">
            <a:avLst/>
          </a:prstGeom>
          <a:noFill/>
          <a:ln>
            <a:noFill/>
          </a:ln>
        </p:spPr>
      </p:pic>
      <p:pic>
        <p:nvPicPr>
          <p:cNvPr descr="Google Shape;185;p28" id="287" name="Google Shape;287;p5"/>
          <p:cNvPicPr preferRelativeResize="0"/>
          <p:nvPr/>
        </p:nvPicPr>
        <p:blipFill rotWithShape="1">
          <a:blip r:embed="rId7">
            <a:alphaModFix/>
          </a:blip>
          <a:srcRect b="0" l="0" r="0" t="0"/>
          <a:stretch/>
        </p:blipFill>
        <p:spPr>
          <a:xfrm>
            <a:off x="2649433" y="3182096"/>
            <a:ext cx="1318201" cy="273713"/>
          </a:xfrm>
          <a:prstGeom prst="rect">
            <a:avLst/>
          </a:prstGeom>
          <a:noFill/>
          <a:ln>
            <a:noFill/>
          </a:ln>
        </p:spPr>
      </p:pic>
      <p:pic>
        <p:nvPicPr>
          <p:cNvPr descr="Google Shape;186;p28" id="288" name="Google Shape;288;p5"/>
          <p:cNvPicPr preferRelativeResize="0"/>
          <p:nvPr/>
        </p:nvPicPr>
        <p:blipFill rotWithShape="1">
          <a:blip r:embed="rId8">
            <a:alphaModFix/>
          </a:blip>
          <a:srcRect b="0" l="0" r="0" t="0"/>
          <a:stretch/>
        </p:blipFill>
        <p:spPr>
          <a:xfrm>
            <a:off x="2639455" y="3890042"/>
            <a:ext cx="578835" cy="332469"/>
          </a:xfrm>
          <a:prstGeom prst="rect">
            <a:avLst/>
          </a:prstGeom>
          <a:noFill/>
          <a:ln>
            <a:noFill/>
          </a:ln>
        </p:spPr>
      </p:pic>
      <p:pic>
        <p:nvPicPr>
          <p:cNvPr descr="Google Shape;187;p28" id="289" name="Google Shape;289;p5"/>
          <p:cNvPicPr preferRelativeResize="0"/>
          <p:nvPr/>
        </p:nvPicPr>
        <p:blipFill rotWithShape="1">
          <a:blip r:embed="rId9">
            <a:alphaModFix/>
          </a:blip>
          <a:srcRect b="0" l="0" r="0" t="0"/>
          <a:stretch/>
        </p:blipFill>
        <p:spPr>
          <a:xfrm>
            <a:off x="9546866" y="2539057"/>
            <a:ext cx="1237610" cy="157382"/>
          </a:xfrm>
          <a:prstGeom prst="rect">
            <a:avLst/>
          </a:prstGeom>
          <a:noFill/>
          <a:ln>
            <a:noFill/>
          </a:ln>
        </p:spPr>
      </p:pic>
      <p:pic>
        <p:nvPicPr>
          <p:cNvPr descr="Google Shape;188;p28" id="290" name="Google Shape;290;p5"/>
          <p:cNvPicPr preferRelativeResize="0"/>
          <p:nvPr/>
        </p:nvPicPr>
        <p:blipFill rotWithShape="1">
          <a:blip r:embed="rId10">
            <a:alphaModFix/>
          </a:blip>
          <a:srcRect b="0" l="0" r="0" t="0"/>
          <a:stretch/>
        </p:blipFill>
        <p:spPr>
          <a:xfrm>
            <a:off x="3856126" y="3544332"/>
            <a:ext cx="755527" cy="276692"/>
          </a:xfrm>
          <a:prstGeom prst="rect">
            <a:avLst/>
          </a:prstGeom>
          <a:noFill/>
          <a:ln>
            <a:noFill/>
          </a:ln>
        </p:spPr>
      </p:pic>
      <p:pic>
        <p:nvPicPr>
          <p:cNvPr descr="Google Shape;189;p28" id="291" name="Google Shape;291;p5"/>
          <p:cNvPicPr preferRelativeResize="0"/>
          <p:nvPr/>
        </p:nvPicPr>
        <p:blipFill rotWithShape="1">
          <a:blip r:embed="rId11">
            <a:alphaModFix/>
          </a:blip>
          <a:srcRect b="0" l="0" r="0" t="0"/>
          <a:stretch/>
        </p:blipFill>
        <p:spPr>
          <a:xfrm>
            <a:off x="3523343" y="1698032"/>
            <a:ext cx="1207809" cy="332453"/>
          </a:xfrm>
          <a:prstGeom prst="rect">
            <a:avLst/>
          </a:prstGeom>
          <a:noFill/>
          <a:ln>
            <a:noFill/>
          </a:ln>
        </p:spPr>
      </p:pic>
      <p:pic>
        <p:nvPicPr>
          <p:cNvPr descr="Google Shape;190;p28" id="292" name="Google Shape;292;p5"/>
          <p:cNvPicPr preferRelativeResize="0"/>
          <p:nvPr/>
        </p:nvPicPr>
        <p:blipFill rotWithShape="1">
          <a:blip r:embed="rId12">
            <a:alphaModFix/>
          </a:blip>
          <a:srcRect b="0" l="0" r="0" t="0"/>
          <a:stretch/>
        </p:blipFill>
        <p:spPr>
          <a:xfrm>
            <a:off x="2642721" y="2864585"/>
            <a:ext cx="1191398" cy="191775"/>
          </a:xfrm>
          <a:prstGeom prst="rect">
            <a:avLst/>
          </a:prstGeom>
          <a:noFill/>
          <a:ln>
            <a:noFill/>
          </a:ln>
        </p:spPr>
      </p:pic>
      <p:pic>
        <p:nvPicPr>
          <p:cNvPr descr="Google Shape;191;p28" id="293" name="Google Shape;293;p5"/>
          <p:cNvPicPr preferRelativeResize="0"/>
          <p:nvPr/>
        </p:nvPicPr>
        <p:blipFill rotWithShape="1">
          <a:blip r:embed="rId13">
            <a:alphaModFix/>
          </a:blip>
          <a:srcRect b="0" l="0" r="0" t="0"/>
          <a:stretch/>
        </p:blipFill>
        <p:spPr>
          <a:xfrm>
            <a:off x="2642723" y="4353087"/>
            <a:ext cx="755516" cy="172573"/>
          </a:xfrm>
          <a:prstGeom prst="rect">
            <a:avLst/>
          </a:prstGeom>
          <a:noFill/>
          <a:ln>
            <a:noFill/>
          </a:ln>
        </p:spPr>
      </p:pic>
      <p:pic>
        <p:nvPicPr>
          <p:cNvPr descr="Google Shape;192;p28" id="294" name="Google Shape;294;p5"/>
          <p:cNvPicPr preferRelativeResize="0"/>
          <p:nvPr/>
        </p:nvPicPr>
        <p:blipFill rotWithShape="1">
          <a:blip r:embed="rId14">
            <a:alphaModFix/>
          </a:blip>
          <a:srcRect b="0" l="0" r="0" t="0"/>
          <a:stretch/>
        </p:blipFill>
        <p:spPr>
          <a:xfrm>
            <a:off x="2614614" y="4698488"/>
            <a:ext cx="1038665" cy="189695"/>
          </a:xfrm>
          <a:prstGeom prst="rect">
            <a:avLst/>
          </a:prstGeom>
          <a:noFill/>
          <a:ln>
            <a:noFill/>
          </a:ln>
        </p:spPr>
      </p:pic>
      <p:pic>
        <p:nvPicPr>
          <p:cNvPr descr="Google Shape;193;p28" id="295" name="Google Shape;295;p5"/>
          <p:cNvPicPr preferRelativeResize="0"/>
          <p:nvPr/>
        </p:nvPicPr>
        <p:blipFill rotWithShape="1">
          <a:blip r:embed="rId15">
            <a:alphaModFix/>
          </a:blip>
          <a:srcRect b="0" l="0" r="0" t="0"/>
          <a:stretch/>
        </p:blipFill>
        <p:spPr>
          <a:xfrm>
            <a:off x="4009776" y="2509435"/>
            <a:ext cx="1038429" cy="216626"/>
          </a:xfrm>
          <a:prstGeom prst="rect">
            <a:avLst/>
          </a:prstGeom>
          <a:noFill/>
          <a:ln>
            <a:noFill/>
          </a:ln>
        </p:spPr>
      </p:pic>
      <p:pic>
        <p:nvPicPr>
          <p:cNvPr descr="Google Shape;194;p28" id="296" name="Google Shape;296;p5"/>
          <p:cNvPicPr preferRelativeResize="0"/>
          <p:nvPr/>
        </p:nvPicPr>
        <p:blipFill rotWithShape="1">
          <a:blip r:embed="rId16">
            <a:alphaModFix/>
          </a:blip>
          <a:srcRect b="0" l="0" r="0" t="0"/>
          <a:stretch/>
        </p:blipFill>
        <p:spPr>
          <a:xfrm>
            <a:off x="4615770" y="3855523"/>
            <a:ext cx="1187762" cy="401510"/>
          </a:xfrm>
          <a:prstGeom prst="rect">
            <a:avLst/>
          </a:prstGeom>
          <a:noFill/>
          <a:ln>
            <a:noFill/>
          </a:ln>
        </p:spPr>
      </p:pic>
      <p:pic>
        <p:nvPicPr>
          <p:cNvPr descr="Google Shape;195;p28" id="297" name="Google Shape;297;p5"/>
          <p:cNvPicPr preferRelativeResize="0"/>
          <p:nvPr/>
        </p:nvPicPr>
        <p:blipFill rotWithShape="1">
          <a:blip r:embed="rId17">
            <a:alphaModFix/>
          </a:blip>
          <a:srcRect b="0" l="0" r="0" t="0"/>
          <a:stretch/>
        </p:blipFill>
        <p:spPr>
          <a:xfrm>
            <a:off x="2642708" y="2441950"/>
            <a:ext cx="1125562" cy="351595"/>
          </a:xfrm>
          <a:prstGeom prst="rect">
            <a:avLst/>
          </a:prstGeom>
          <a:noFill/>
          <a:ln>
            <a:noFill/>
          </a:ln>
        </p:spPr>
      </p:pic>
      <p:pic>
        <p:nvPicPr>
          <p:cNvPr descr="Google Shape;196;p28" id="298" name="Google Shape;298;p5"/>
          <p:cNvPicPr preferRelativeResize="0"/>
          <p:nvPr/>
        </p:nvPicPr>
        <p:blipFill rotWithShape="1">
          <a:blip r:embed="rId18">
            <a:alphaModFix/>
          </a:blip>
          <a:srcRect b="0" l="0" r="0" t="0"/>
          <a:stretch/>
        </p:blipFill>
        <p:spPr>
          <a:xfrm>
            <a:off x="3573942" y="4309972"/>
            <a:ext cx="968289" cy="258804"/>
          </a:xfrm>
          <a:prstGeom prst="rect">
            <a:avLst/>
          </a:prstGeom>
          <a:noFill/>
          <a:ln>
            <a:noFill/>
          </a:ln>
        </p:spPr>
      </p:pic>
      <p:pic>
        <p:nvPicPr>
          <p:cNvPr descr="Google Shape;197;p28" id="299" name="Google Shape;299;p5"/>
          <p:cNvPicPr preferRelativeResize="0"/>
          <p:nvPr/>
        </p:nvPicPr>
        <p:blipFill rotWithShape="1">
          <a:blip r:embed="rId19">
            <a:alphaModFix/>
          </a:blip>
          <a:srcRect b="0" l="0" r="0" t="0"/>
          <a:stretch/>
        </p:blipFill>
        <p:spPr>
          <a:xfrm>
            <a:off x="3421984" y="3905668"/>
            <a:ext cx="990095" cy="301218"/>
          </a:xfrm>
          <a:prstGeom prst="rect">
            <a:avLst/>
          </a:prstGeom>
          <a:noFill/>
          <a:ln>
            <a:noFill/>
          </a:ln>
        </p:spPr>
      </p:pic>
      <p:pic>
        <p:nvPicPr>
          <p:cNvPr descr="Google Shape;198;p28" id="300" name="Google Shape;300;p5"/>
          <p:cNvPicPr preferRelativeResize="0"/>
          <p:nvPr/>
        </p:nvPicPr>
        <p:blipFill rotWithShape="1">
          <a:blip r:embed="rId20">
            <a:alphaModFix/>
          </a:blip>
          <a:srcRect b="0" l="0" r="0" t="0"/>
          <a:stretch/>
        </p:blipFill>
        <p:spPr>
          <a:xfrm>
            <a:off x="6007226" y="3904039"/>
            <a:ext cx="315254" cy="304474"/>
          </a:xfrm>
          <a:prstGeom prst="rect">
            <a:avLst/>
          </a:prstGeom>
          <a:noFill/>
          <a:ln>
            <a:noFill/>
          </a:ln>
        </p:spPr>
      </p:pic>
      <p:pic>
        <p:nvPicPr>
          <p:cNvPr descr="Google Shape;199;p28" id="301" name="Google Shape;301;p5"/>
          <p:cNvPicPr preferRelativeResize="0"/>
          <p:nvPr/>
        </p:nvPicPr>
        <p:blipFill rotWithShape="1">
          <a:blip r:embed="rId21">
            <a:alphaModFix/>
          </a:blip>
          <a:srcRect b="0" l="0" r="0" t="0"/>
          <a:stretch/>
        </p:blipFill>
        <p:spPr>
          <a:xfrm>
            <a:off x="2636789" y="4970101"/>
            <a:ext cx="462563" cy="347767"/>
          </a:xfrm>
          <a:prstGeom prst="rect">
            <a:avLst/>
          </a:prstGeom>
          <a:noFill/>
          <a:ln>
            <a:noFill/>
          </a:ln>
        </p:spPr>
      </p:pic>
      <p:pic>
        <p:nvPicPr>
          <p:cNvPr descr="Google Shape;200;p28" id="302" name="Google Shape;302;p5"/>
          <p:cNvPicPr preferRelativeResize="0"/>
          <p:nvPr/>
        </p:nvPicPr>
        <p:blipFill rotWithShape="1">
          <a:blip r:embed="rId22">
            <a:alphaModFix/>
          </a:blip>
          <a:srcRect b="0" l="0" r="0" t="0"/>
          <a:stretch/>
        </p:blipFill>
        <p:spPr>
          <a:xfrm>
            <a:off x="3292937" y="5006382"/>
            <a:ext cx="918737" cy="285331"/>
          </a:xfrm>
          <a:prstGeom prst="rect">
            <a:avLst/>
          </a:prstGeom>
          <a:noFill/>
          <a:ln>
            <a:noFill/>
          </a:ln>
        </p:spPr>
      </p:pic>
      <p:pic>
        <p:nvPicPr>
          <p:cNvPr descr="Google Shape;201;p28" id="303" name="Google Shape;303;p5"/>
          <p:cNvPicPr preferRelativeResize="0"/>
          <p:nvPr/>
        </p:nvPicPr>
        <p:blipFill rotWithShape="1">
          <a:blip r:embed="rId23">
            <a:alphaModFix/>
          </a:blip>
          <a:srcRect b="0" l="0" r="0" t="0"/>
          <a:stretch/>
        </p:blipFill>
        <p:spPr>
          <a:xfrm>
            <a:off x="4405245" y="4998438"/>
            <a:ext cx="831475" cy="301217"/>
          </a:xfrm>
          <a:prstGeom prst="rect">
            <a:avLst/>
          </a:prstGeom>
          <a:noFill/>
          <a:ln>
            <a:noFill/>
          </a:ln>
        </p:spPr>
      </p:pic>
      <p:pic>
        <p:nvPicPr>
          <p:cNvPr descr="Google Shape;202;p28" id="304" name="Google Shape;304;p5"/>
          <p:cNvPicPr preferRelativeResize="0"/>
          <p:nvPr/>
        </p:nvPicPr>
        <p:blipFill rotWithShape="1">
          <a:blip r:embed="rId24">
            <a:alphaModFix/>
          </a:blip>
          <a:srcRect b="0" l="0" r="0" t="0"/>
          <a:stretch/>
        </p:blipFill>
        <p:spPr>
          <a:xfrm>
            <a:off x="5430287" y="5006828"/>
            <a:ext cx="918755" cy="284438"/>
          </a:xfrm>
          <a:prstGeom prst="rect">
            <a:avLst/>
          </a:prstGeom>
          <a:noFill/>
          <a:ln>
            <a:noFill/>
          </a:ln>
        </p:spPr>
      </p:pic>
      <p:pic>
        <p:nvPicPr>
          <p:cNvPr descr="Google Shape;203;p28" id="305" name="Google Shape;305;p5"/>
          <p:cNvPicPr preferRelativeResize="0"/>
          <p:nvPr/>
        </p:nvPicPr>
        <p:blipFill rotWithShape="1">
          <a:blip r:embed="rId25">
            <a:alphaModFix/>
          </a:blip>
          <a:srcRect b="0" l="0" r="0" t="0"/>
          <a:stretch/>
        </p:blipFill>
        <p:spPr>
          <a:xfrm>
            <a:off x="4717930" y="4273154"/>
            <a:ext cx="345585" cy="332437"/>
          </a:xfrm>
          <a:prstGeom prst="rect">
            <a:avLst/>
          </a:prstGeom>
          <a:noFill/>
          <a:ln>
            <a:noFill/>
          </a:ln>
        </p:spPr>
      </p:pic>
      <p:pic>
        <p:nvPicPr>
          <p:cNvPr descr="Google Shape;204;p28" id="306" name="Google Shape;306;p5"/>
          <p:cNvPicPr preferRelativeResize="0"/>
          <p:nvPr/>
        </p:nvPicPr>
        <p:blipFill rotWithShape="1">
          <a:blip r:embed="rId26">
            <a:alphaModFix/>
          </a:blip>
          <a:srcRect b="0" l="0" r="0" t="0"/>
          <a:stretch/>
        </p:blipFill>
        <p:spPr>
          <a:xfrm>
            <a:off x="4032413" y="4617535"/>
            <a:ext cx="502425" cy="351600"/>
          </a:xfrm>
          <a:prstGeom prst="rect">
            <a:avLst/>
          </a:prstGeom>
          <a:noFill/>
          <a:ln>
            <a:noFill/>
          </a:ln>
        </p:spPr>
      </p:pic>
      <p:pic>
        <p:nvPicPr>
          <p:cNvPr descr="Google Shape;205;p28" id="307" name="Google Shape;307;p5"/>
          <p:cNvPicPr preferRelativeResize="0"/>
          <p:nvPr/>
        </p:nvPicPr>
        <p:blipFill rotWithShape="1">
          <a:blip r:embed="rId27">
            <a:alphaModFix/>
          </a:blip>
          <a:srcRect b="0" l="0" r="0" t="0"/>
          <a:stretch/>
        </p:blipFill>
        <p:spPr>
          <a:xfrm>
            <a:off x="4202629" y="3176290"/>
            <a:ext cx="1055106" cy="285324"/>
          </a:xfrm>
          <a:prstGeom prst="rect">
            <a:avLst/>
          </a:prstGeom>
          <a:noFill/>
          <a:ln>
            <a:noFill/>
          </a:ln>
        </p:spPr>
      </p:pic>
      <p:pic>
        <p:nvPicPr>
          <p:cNvPr descr="Google Shape;206;p28" id="308" name="Google Shape;308;p5"/>
          <p:cNvPicPr preferRelativeResize="0"/>
          <p:nvPr/>
        </p:nvPicPr>
        <p:blipFill rotWithShape="1">
          <a:blip r:embed="rId28">
            <a:alphaModFix/>
          </a:blip>
          <a:srcRect b="0" l="0" r="0" t="0"/>
          <a:stretch/>
        </p:blipFill>
        <p:spPr>
          <a:xfrm>
            <a:off x="4104140" y="2828771"/>
            <a:ext cx="727218" cy="276694"/>
          </a:xfrm>
          <a:prstGeom prst="rect">
            <a:avLst/>
          </a:prstGeom>
          <a:noFill/>
          <a:ln>
            <a:noFill/>
          </a:ln>
        </p:spPr>
      </p:pic>
      <p:pic>
        <p:nvPicPr>
          <p:cNvPr descr="Google Shape;207;p28" id="309" name="Google Shape;309;p5"/>
          <p:cNvPicPr preferRelativeResize="0"/>
          <p:nvPr/>
        </p:nvPicPr>
        <p:blipFill rotWithShape="1">
          <a:blip r:embed="rId29">
            <a:alphaModFix/>
          </a:blip>
          <a:srcRect b="0" l="0" r="0" t="0"/>
          <a:stretch/>
        </p:blipFill>
        <p:spPr>
          <a:xfrm>
            <a:off x="3981521" y="5576066"/>
            <a:ext cx="1038434" cy="564728"/>
          </a:xfrm>
          <a:prstGeom prst="rect">
            <a:avLst/>
          </a:prstGeom>
          <a:noFill/>
          <a:ln>
            <a:noFill/>
          </a:ln>
        </p:spPr>
      </p:pic>
      <p:pic>
        <p:nvPicPr>
          <p:cNvPr descr="Google Shape;208;p28" id="310" name="Google Shape;310;p5"/>
          <p:cNvPicPr preferRelativeResize="0"/>
          <p:nvPr/>
        </p:nvPicPr>
        <p:blipFill rotWithShape="1">
          <a:blip r:embed="rId30">
            <a:alphaModFix/>
          </a:blip>
          <a:srcRect b="0" l="0" r="0" t="0"/>
          <a:stretch/>
        </p:blipFill>
        <p:spPr>
          <a:xfrm>
            <a:off x="2669791" y="3608380"/>
            <a:ext cx="1038427" cy="148597"/>
          </a:xfrm>
          <a:prstGeom prst="rect">
            <a:avLst/>
          </a:prstGeom>
          <a:noFill/>
          <a:ln>
            <a:noFill/>
          </a:ln>
        </p:spPr>
      </p:pic>
      <p:pic>
        <p:nvPicPr>
          <p:cNvPr descr="Google Shape;209;p28" id="311" name="Google Shape;311;p5"/>
          <p:cNvPicPr preferRelativeResize="0"/>
          <p:nvPr/>
        </p:nvPicPr>
        <p:blipFill rotWithShape="1">
          <a:blip r:embed="rId31">
            <a:alphaModFix/>
          </a:blip>
          <a:srcRect b="0" l="0" r="0" t="0"/>
          <a:stretch/>
        </p:blipFill>
        <p:spPr>
          <a:xfrm>
            <a:off x="5689451" y="6000109"/>
            <a:ext cx="755520" cy="446929"/>
          </a:xfrm>
          <a:prstGeom prst="rect">
            <a:avLst/>
          </a:prstGeom>
          <a:noFill/>
          <a:ln>
            <a:noFill/>
          </a:ln>
        </p:spPr>
      </p:pic>
      <p:pic>
        <p:nvPicPr>
          <p:cNvPr descr="Google Shape;210;p28" id="312" name="Google Shape;312;p5"/>
          <p:cNvPicPr preferRelativeResize="0"/>
          <p:nvPr/>
        </p:nvPicPr>
        <p:blipFill rotWithShape="1">
          <a:blip r:embed="rId32">
            <a:alphaModFix/>
          </a:blip>
          <a:srcRect b="0" l="0" r="0" t="0"/>
          <a:stretch/>
        </p:blipFill>
        <p:spPr>
          <a:xfrm>
            <a:off x="2639453" y="5768988"/>
            <a:ext cx="1125557" cy="178884"/>
          </a:xfrm>
          <a:prstGeom prst="rect">
            <a:avLst/>
          </a:prstGeom>
          <a:noFill/>
          <a:ln>
            <a:noFill/>
          </a:ln>
        </p:spPr>
      </p:pic>
      <p:pic>
        <p:nvPicPr>
          <p:cNvPr descr="Google Shape;211;p28" id="313" name="Google Shape;313;p5"/>
          <p:cNvPicPr preferRelativeResize="0"/>
          <p:nvPr/>
        </p:nvPicPr>
        <p:blipFill rotWithShape="1">
          <a:blip r:embed="rId33">
            <a:alphaModFix/>
          </a:blip>
          <a:srcRect b="0" l="0" r="0" t="0"/>
          <a:stretch/>
        </p:blipFill>
        <p:spPr>
          <a:xfrm>
            <a:off x="3707816" y="6074110"/>
            <a:ext cx="555984" cy="298926"/>
          </a:xfrm>
          <a:prstGeom prst="rect">
            <a:avLst/>
          </a:prstGeom>
          <a:noFill/>
          <a:ln>
            <a:noFill/>
          </a:ln>
        </p:spPr>
      </p:pic>
      <p:pic>
        <p:nvPicPr>
          <p:cNvPr descr="Google Shape;212;p28" id="314" name="Google Shape;314;p5"/>
          <p:cNvPicPr preferRelativeResize="0"/>
          <p:nvPr/>
        </p:nvPicPr>
        <p:blipFill rotWithShape="1">
          <a:blip r:embed="rId34">
            <a:alphaModFix/>
          </a:blip>
          <a:srcRect b="0" l="0" r="0" t="0"/>
          <a:stretch/>
        </p:blipFill>
        <p:spPr>
          <a:xfrm>
            <a:off x="2667679" y="2211823"/>
            <a:ext cx="1146923" cy="115340"/>
          </a:xfrm>
          <a:prstGeom prst="rect">
            <a:avLst/>
          </a:prstGeom>
          <a:noFill/>
          <a:ln>
            <a:noFill/>
          </a:ln>
        </p:spPr>
      </p:pic>
      <p:pic>
        <p:nvPicPr>
          <p:cNvPr descr="Google Shape;213;p28" id="315" name="Google Shape;315;p5"/>
          <p:cNvPicPr preferRelativeResize="0"/>
          <p:nvPr/>
        </p:nvPicPr>
        <p:blipFill rotWithShape="1">
          <a:blip r:embed="rId35">
            <a:alphaModFix/>
          </a:blip>
          <a:srcRect b="0" l="0" r="0" t="0"/>
          <a:stretch/>
        </p:blipFill>
        <p:spPr>
          <a:xfrm>
            <a:off x="7870621" y="6155497"/>
            <a:ext cx="831486" cy="167433"/>
          </a:xfrm>
          <a:prstGeom prst="rect">
            <a:avLst/>
          </a:prstGeom>
          <a:noFill/>
          <a:ln>
            <a:noFill/>
          </a:ln>
        </p:spPr>
      </p:pic>
      <p:pic>
        <p:nvPicPr>
          <p:cNvPr descr="Google Shape;214;p28" id="316" name="Google Shape;316;p5"/>
          <p:cNvPicPr preferRelativeResize="0"/>
          <p:nvPr/>
        </p:nvPicPr>
        <p:blipFill rotWithShape="1">
          <a:blip r:embed="rId36">
            <a:alphaModFix/>
          </a:blip>
          <a:srcRect b="0" l="0" r="0" t="0"/>
          <a:stretch/>
        </p:blipFill>
        <p:spPr>
          <a:xfrm>
            <a:off x="4560882" y="6144877"/>
            <a:ext cx="831488" cy="157392"/>
          </a:xfrm>
          <a:prstGeom prst="rect">
            <a:avLst/>
          </a:prstGeom>
          <a:noFill/>
          <a:ln>
            <a:noFill/>
          </a:ln>
        </p:spPr>
      </p:pic>
      <p:sp>
        <p:nvSpPr>
          <p:cNvPr id="317" name="Google Shape;317;p5"/>
          <p:cNvSpPr txBox="1"/>
          <p:nvPr/>
        </p:nvSpPr>
        <p:spPr>
          <a:xfrm>
            <a:off x="929933" y="1787999"/>
            <a:ext cx="1457400" cy="4656000"/>
          </a:xfrm>
          <a:prstGeom prst="rect">
            <a:avLst/>
          </a:prstGeom>
          <a:noFill/>
          <a:ln>
            <a:noFill/>
          </a:ln>
        </p:spPr>
        <p:txBody>
          <a:bodyPr anchorCtr="0" anchor="t" bIns="60925" lIns="60925" spcFirstLastPara="1" rIns="60925" wrap="square" tIns="60925">
            <a:spAutoFit/>
          </a:bodyPr>
          <a:lstStyle/>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Security</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Networking</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Cloud</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Automotive</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Blockchain</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Edge/IoT</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Web</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AI</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Film</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CI/CD</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Energy</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Hardware</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Standards</a:t>
            </a:r>
            <a:endParaRPr b="0" i="0" sz="1550" u="none" cap="none" strike="noStrike">
              <a:solidFill>
                <a:srgbClr val="000000"/>
              </a:solidFill>
              <a:latin typeface="Arial"/>
              <a:ea typeface="Arial"/>
              <a:cs typeface="Arial"/>
              <a:sym typeface="Arial"/>
            </a:endParaRPr>
          </a:p>
        </p:txBody>
      </p:sp>
      <p:pic>
        <p:nvPicPr>
          <p:cNvPr descr="Google Shape;228;p28" id="318" name="Google Shape;318;p5"/>
          <p:cNvPicPr preferRelativeResize="0"/>
          <p:nvPr/>
        </p:nvPicPr>
        <p:blipFill rotWithShape="1">
          <a:blip r:embed="rId37">
            <a:alphaModFix/>
          </a:blip>
          <a:srcRect b="0" l="0" r="0" t="0"/>
          <a:stretch/>
        </p:blipFill>
        <p:spPr>
          <a:xfrm>
            <a:off x="2642722" y="5433502"/>
            <a:ext cx="968309" cy="122126"/>
          </a:xfrm>
          <a:prstGeom prst="rect">
            <a:avLst/>
          </a:prstGeom>
          <a:noFill/>
          <a:ln>
            <a:noFill/>
          </a:ln>
        </p:spPr>
      </p:pic>
      <p:pic>
        <p:nvPicPr>
          <p:cNvPr descr="Google Shape;229;p28" id="319" name="Google Shape;319;p5"/>
          <p:cNvPicPr preferRelativeResize="0"/>
          <p:nvPr/>
        </p:nvPicPr>
        <p:blipFill rotWithShape="1">
          <a:blip r:embed="rId38">
            <a:alphaModFix/>
          </a:blip>
          <a:srcRect b="0" l="0" r="0" t="0"/>
          <a:stretch/>
        </p:blipFill>
        <p:spPr>
          <a:xfrm>
            <a:off x="4915683" y="1682995"/>
            <a:ext cx="990104" cy="362527"/>
          </a:xfrm>
          <a:prstGeom prst="rect">
            <a:avLst/>
          </a:prstGeom>
          <a:noFill/>
          <a:ln>
            <a:noFill/>
          </a:ln>
        </p:spPr>
      </p:pic>
      <p:pic>
        <p:nvPicPr>
          <p:cNvPr descr="Google Shape;231;p28" id="320" name="Google Shape;320;p5"/>
          <p:cNvPicPr preferRelativeResize="0"/>
          <p:nvPr/>
        </p:nvPicPr>
        <p:blipFill rotWithShape="1">
          <a:blip r:embed="rId39">
            <a:alphaModFix/>
          </a:blip>
          <a:srcRect b="0" l="0" r="0" t="0"/>
          <a:stretch/>
        </p:blipFill>
        <p:spPr>
          <a:xfrm>
            <a:off x="6538315" y="2119618"/>
            <a:ext cx="831487" cy="299749"/>
          </a:xfrm>
          <a:prstGeom prst="rect">
            <a:avLst/>
          </a:prstGeom>
          <a:noFill/>
          <a:ln>
            <a:noFill/>
          </a:ln>
        </p:spPr>
      </p:pic>
      <p:pic>
        <p:nvPicPr>
          <p:cNvPr descr="Google Shape;232;p28" id="321" name="Google Shape;321;p5"/>
          <p:cNvPicPr preferRelativeResize="0"/>
          <p:nvPr/>
        </p:nvPicPr>
        <p:blipFill rotWithShape="1">
          <a:blip r:embed="rId40">
            <a:alphaModFix/>
          </a:blip>
          <a:srcRect b="0" l="0" r="0" t="0"/>
          <a:stretch/>
        </p:blipFill>
        <p:spPr>
          <a:xfrm>
            <a:off x="5492730" y="3166710"/>
            <a:ext cx="1455078" cy="304484"/>
          </a:xfrm>
          <a:prstGeom prst="rect">
            <a:avLst/>
          </a:prstGeom>
          <a:noFill/>
          <a:ln>
            <a:noFill/>
          </a:ln>
        </p:spPr>
      </p:pic>
      <p:pic>
        <p:nvPicPr>
          <p:cNvPr descr="Google Shape;233;p28" id="322" name="Google Shape;322;p5"/>
          <p:cNvPicPr preferRelativeResize="0"/>
          <p:nvPr/>
        </p:nvPicPr>
        <p:blipFill rotWithShape="1">
          <a:blip r:embed="rId41">
            <a:alphaModFix/>
          </a:blip>
          <a:srcRect b="0" l="0" r="0" t="0"/>
          <a:stretch/>
        </p:blipFill>
        <p:spPr>
          <a:xfrm>
            <a:off x="4913970" y="4628363"/>
            <a:ext cx="471678" cy="329944"/>
          </a:xfrm>
          <a:prstGeom prst="rect">
            <a:avLst/>
          </a:prstGeom>
          <a:noFill/>
          <a:ln>
            <a:noFill/>
          </a:ln>
        </p:spPr>
      </p:pic>
      <p:pic>
        <p:nvPicPr>
          <p:cNvPr descr="Google Shape;234;p28" id="323" name="Google Shape;323;p5"/>
          <p:cNvPicPr preferRelativeResize="0"/>
          <p:nvPr/>
        </p:nvPicPr>
        <p:blipFill rotWithShape="1">
          <a:blip r:embed="rId42">
            <a:alphaModFix/>
          </a:blip>
          <a:srcRect b="0" l="0" r="0" t="0"/>
          <a:stretch/>
        </p:blipFill>
        <p:spPr>
          <a:xfrm>
            <a:off x="5764781" y="4627101"/>
            <a:ext cx="471678" cy="332469"/>
          </a:xfrm>
          <a:prstGeom prst="rect">
            <a:avLst/>
          </a:prstGeom>
          <a:noFill/>
          <a:ln>
            <a:noFill/>
          </a:ln>
        </p:spPr>
      </p:pic>
      <p:pic>
        <p:nvPicPr>
          <p:cNvPr descr="Google Shape;235;p28" id="324" name="Google Shape;324;p5"/>
          <p:cNvPicPr preferRelativeResize="0"/>
          <p:nvPr/>
        </p:nvPicPr>
        <p:blipFill rotWithShape="1">
          <a:blip r:embed="rId42">
            <a:alphaModFix/>
          </a:blip>
          <a:srcRect b="0" l="0" r="0" t="0"/>
          <a:stretch/>
        </p:blipFill>
        <p:spPr>
          <a:xfrm>
            <a:off x="7586971" y="4627101"/>
            <a:ext cx="471678" cy="332469"/>
          </a:xfrm>
          <a:prstGeom prst="rect">
            <a:avLst/>
          </a:prstGeom>
          <a:noFill/>
          <a:ln>
            <a:noFill/>
          </a:ln>
        </p:spPr>
      </p:pic>
      <p:pic>
        <p:nvPicPr>
          <p:cNvPr descr="Google Shape;236;p28" id="325" name="Google Shape;325;p5"/>
          <p:cNvPicPr preferRelativeResize="0"/>
          <p:nvPr/>
        </p:nvPicPr>
        <p:blipFill rotWithShape="1">
          <a:blip r:embed="rId43">
            <a:alphaModFix/>
          </a:blip>
          <a:srcRect b="0" l="0" r="0" t="0"/>
          <a:stretch/>
        </p:blipFill>
        <p:spPr>
          <a:xfrm>
            <a:off x="6615592" y="4638898"/>
            <a:ext cx="592247" cy="308875"/>
          </a:xfrm>
          <a:prstGeom prst="rect">
            <a:avLst/>
          </a:prstGeom>
          <a:noFill/>
          <a:ln>
            <a:noFill/>
          </a:ln>
        </p:spPr>
      </p:pic>
      <p:pic>
        <p:nvPicPr>
          <p:cNvPr descr="Google Shape;237;p28" id="326" name="Google Shape;326;p5"/>
          <p:cNvPicPr preferRelativeResize="0"/>
          <p:nvPr/>
        </p:nvPicPr>
        <p:blipFill rotWithShape="1">
          <a:blip r:embed="rId44">
            <a:alphaModFix/>
          </a:blip>
          <a:srcRect b="0" l="0" r="0" t="0"/>
          <a:stretch/>
        </p:blipFill>
        <p:spPr>
          <a:xfrm>
            <a:off x="8437784" y="4634955"/>
            <a:ext cx="556001" cy="316761"/>
          </a:xfrm>
          <a:prstGeom prst="rect">
            <a:avLst/>
          </a:prstGeom>
          <a:noFill/>
          <a:ln>
            <a:noFill/>
          </a:ln>
        </p:spPr>
      </p:pic>
      <p:pic>
        <p:nvPicPr>
          <p:cNvPr descr="Google Shape;238;p28" id="327" name="Google Shape;327;p5"/>
          <p:cNvPicPr preferRelativeResize="0"/>
          <p:nvPr/>
        </p:nvPicPr>
        <p:blipFill rotWithShape="1">
          <a:blip r:embed="rId45">
            <a:alphaModFix/>
          </a:blip>
          <a:srcRect b="0" l="0" r="0" t="0"/>
          <a:stretch/>
        </p:blipFill>
        <p:spPr>
          <a:xfrm>
            <a:off x="5877307" y="2131899"/>
            <a:ext cx="502427" cy="275187"/>
          </a:xfrm>
          <a:prstGeom prst="rect">
            <a:avLst/>
          </a:prstGeom>
          <a:noFill/>
          <a:ln>
            <a:noFill/>
          </a:ln>
        </p:spPr>
      </p:pic>
      <p:pic>
        <p:nvPicPr>
          <p:cNvPr descr="Google Shape;239;p28" id="328" name="Google Shape;328;p5"/>
          <p:cNvPicPr preferRelativeResize="0"/>
          <p:nvPr/>
        </p:nvPicPr>
        <p:blipFill rotWithShape="1">
          <a:blip r:embed="rId46">
            <a:alphaModFix/>
          </a:blip>
          <a:srcRect b="0" l="0" r="0" t="0"/>
          <a:stretch/>
        </p:blipFill>
        <p:spPr>
          <a:xfrm>
            <a:off x="6090315" y="1718413"/>
            <a:ext cx="831460" cy="291691"/>
          </a:xfrm>
          <a:prstGeom prst="rect">
            <a:avLst/>
          </a:prstGeom>
          <a:noFill/>
          <a:ln>
            <a:noFill/>
          </a:ln>
        </p:spPr>
      </p:pic>
      <p:pic>
        <p:nvPicPr>
          <p:cNvPr descr="Google Shape;240;p28" id="329" name="Google Shape;329;p5"/>
          <p:cNvPicPr preferRelativeResize="0"/>
          <p:nvPr/>
        </p:nvPicPr>
        <p:blipFill rotWithShape="1">
          <a:blip r:embed="rId47">
            <a:alphaModFix/>
          </a:blip>
          <a:srcRect b="0" l="0" r="0" t="0"/>
          <a:stretch/>
        </p:blipFill>
        <p:spPr>
          <a:xfrm>
            <a:off x="7106304" y="1595775"/>
            <a:ext cx="555984" cy="536967"/>
          </a:xfrm>
          <a:prstGeom prst="rect">
            <a:avLst/>
          </a:prstGeom>
          <a:noFill/>
          <a:ln>
            <a:noFill/>
          </a:ln>
        </p:spPr>
      </p:pic>
      <p:pic>
        <p:nvPicPr>
          <p:cNvPr descr="Google Shape;241;p28" id="330" name="Google Shape;330;p5"/>
          <p:cNvPicPr preferRelativeResize="0"/>
          <p:nvPr/>
        </p:nvPicPr>
        <p:blipFill rotWithShape="1">
          <a:blip r:embed="rId48">
            <a:alphaModFix/>
          </a:blip>
          <a:srcRect b="0" l="0" r="0" t="0"/>
          <a:stretch/>
        </p:blipFill>
        <p:spPr>
          <a:xfrm>
            <a:off x="7846817" y="1723713"/>
            <a:ext cx="1055112" cy="281090"/>
          </a:xfrm>
          <a:prstGeom prst="rect">
            <a:avLst/>
          </a:prstGeom>
          <a:noFill/>
          <a:ln>
            <a:noFill/>
          </a:ln>
        </p:spPr>
      </p:pic>
      <p:pic>
        <p:nvPicPr>
          <p:cNvPr descr="Google Shape;242;p28" id="331" name="Google Shape;331;p5"/>
          <p:cNvPicPr preferRelativeResize="0"/>
          <p:nvPr/>
        </p:nvPicPr>
        <p:blipFill rotWithShape="1">
          <a:blip r:embed="rId49">
            <a:alphaModFix/>
          </a:blip>
          <a:srcRect b="0" l="0" r="0" t="0"/>
          <a:stretch/>
        </p:blipFill>
        <p:spPr>
          <a:xfrm>
            <a:off x="9086460" y="1692054"/>
            <a:ext cx="713211" cy="344409"/>
          </a:xfrm>
          <a:prstGeom prst="rect">
            <a:avLst/>
          </a:prstGeom>
          <a:noFill/>
          <a:ln>
            <a:noFill/>
          </a:ln>
        </p:spPr>
      </p:pic>
      <p:pic>
        <p:nvPicPr>
          <p:cNvPr descr="Google Shape;243;p28" id="332" name="Google Shape;332;p5"/>
          <p:cNvPicPr preferRelativeResize="0"/>
          <p:nvPr/>
        </p:nvPicPr>
        <p:blipFill rotWithShape="1">
          <a:blip r:embed="rId50">
            <a:alphaModFix/>
          </a:blip>
          <a:srcRect b="0" l="0" r="0" t="0"/>
          <a:stretch/>
        </p:blipFill>
        <p:spPr>
          <a:xfrm>
            <a:off x="10037466" y="1672234"/>
            <a:ext cx="471686" cy="384052"/>
          </a:xfrm>
          <a:prstGeom prst="rect">
            <a:avLst/>
          </a:prstGeom>
          <a:noFill/>
          <a:ln>
            <a:noFill/>
          </a:ln>
        </p:spPr>
      </p:pic>
      <p:pic>
        <p:nvPicPr>
          <p:cNvPr descr="Google Shape;244;p28" id="333" name="Google Shape;333;p5"/>
          <p:cNvPicPr preferRelativeResize="0"/>
          <p:nvPr/>
        </p:nvPicPr>
        <p:blipFill rotWithShape="1">
          <a:blip r:embed="rId51">
            <a:alphaModFix/>
          </a:blip>
          <a:srcRect b="0" l="0" r="0" t="0"/>
          <a:stretch/>
        </p:blipFill>
        <p:spPr>
          <a:xfrm>
            <a:off x="7528383" y="2153625"/>
            <a:ext cx="1055115" cy="231736"/>
          </a:xfrm>
          <a:prstGeom prst="rect">
            <a:avLst/>
          </a:prstGeom>
          <a:noFill/>
          <a:ln>
            <a:noFill/>
          </a:ln>
        </p:spPr>
      </p:pic>
      <p:pic>
        <p:nvPicPr>
          <p:cNvPr descr="Google Shape;245;p28" id="334" name="Google Shape;334;p5"/>
          <p:cNvPicPr preferRelativeResize="0"/>
          <p:nvPr/>
        </p:nvPicPr>
        <p:blipFill rotWithShape="1">
          <a:blip r:embed="rId52">
            <a:alphaModFix/>
          </a:blip>
          <a:srcRect b="0" l="0" r="0" t="0"/>
          <a:stretch/>
        </p:blipFill>
        <p:spPr>
          <a:xfrm>
            <a:off x="8742078" y="2163136"/>
            <a:ext cx="990102" cy="212713"/>
          </a:xfrm>
          <a:prstGeom prst="rect">
            <a:avLst/>
          </a:prstGeom>
          <a:noFill/>
          <a:ln>
            <a:noFill/>
          </a:ln>
        </p:spPr>
      </p:pic>
      <p:pic>
        <p:nvPicPr>
          <p:cNvPr descr="Google Shape;246;p28" id="335" name="Google Shape;335;p5"/>
          <p:cNvPicPr preferRelativeResize="0"/>
          <p:nvPr/>
        </p:nvPicPr>
        <p:blipFill rotWithShape="1">
          <a:blip r:embed="rId53">
            <a:alphaModFix/>
          </a:blip>
          <a:srcRect b="0" l="0" r="0" t="0"/>
          <a:stretch/>
        </p:blipFill>
        <p:spPr>
          <a:xfrm>
            <a:off x="9890762" y="2166553"/>
            <a:ext cx="918734" cy="205879"/>
          </a:xfrm>
          <a:prstGeom prst="rect">
            <a:avLst/>
          </a:prstGeom>
          <a:noFill/>
          <a:ln>
            <a:noFill/>
          </a:ln>
        </p:spPr>
      </p:pic>
      <p:pic>
        <p:nvPicPr>
          <p:cNvPr descr="Google Shape;247;p28" id="336" name="Google Shape;336;p5"/>
          <p:cNvPicPr preferRelativeResize="0"/>
          <p:nvPr/>
        </p:nvPicPr>
        <p:blipFill rotWithShape="1">
          <a:blip r:embed="rId54">
            <a:alphaModFix/>
          </a:blip>
          <a:srcRect b="0" l="0" r="0" t="0"/>
          <a:stretch/>
        </p:blipFill>
        <p:spPr>
          <a:xfrm>
            <a:off x="5289712" y="2479400"/>
            <a:ext cx="617592" cy="276695"/>
          </a:xfrm>
          <a:prstGeom prst="rect">
            <a:avLst/>
          </a:prstGeom>
          <a:noFill/>
          <a:ln>
            <a:noFill/>
          </a:ln>
        </p:spPr>
      </p:pic>
      <p:pic>
        <p:nvPicPr>
          <p:cNvPr descr="Google Shape;248;p28" id="337" name="Google Shape;337;p5"/>
          <p:cNvPicPr preferRelativeResize="0"/>
          <p:nvPr/>
        </p:nvPicPr>
        <p:blipFill rotWithShape="1">
          <a:blip r:embed="rId55">
            <a:alphaModFix/>
          </a:blip>
          <a:srcRect b="0" l="0" r="0" t="0"/>
          <a:stretch/>
        </p:blipFill>
        <p:spPr>
          <a:xfrm>
            <a:off x="6148813" y="2477738"/>
            <a:ext cx="831487" cy="280020"/>
          </a:xfrm>
          <a:prstGeom prst="rect">
            <a:avLst/>
          </a:prstGeom>
          <a:noFill/>
          <a:ln>
            <a:noFill/>
          </a:ln>
        </p:spPr>
      </p:pic>
      <p:pic>
        <p:nvPicPr>
          <p:cNvPr descr="Google Shape;249;p28" id="338" name="Google Shape;338;p5"/>
          <p:cNvPicPr preferRelativeResize="0"/>
          <p:nvPr/>
        </p:nvPicPr>
        <p:blipFill rotWithShape="1">
          <a:blip r:embed="rId56">
            <a:alphaModFix/>
          </a:blip>
          <a:srcRect b="0" l="0" r="0" t="0"/>
          <a:stretch/>
        </p:blipFill>
        <p:spPr>
          <a:xfrm>
            <a:off x="7221810" y="2512266"/>
            <a:ext cx="873738" cy="210963"/>
          </a:xfrm>
          <a:prstGeom prst="rect">
            <a:avLst/>
          </a:prstGeom>
          <a:noFill/>
          <a:ln>
            <a:noFill/>
          </a:ln>
        </p:spPr>
      </p:pic>
      <p:pic>
        <p:nvPicPr>
          <p:cNvPr descr="Google Shape;250;p28" id="339" name="Google Shape;339;p5"/>
          <p:cNvPicPr preferRelativeResize="0"/>
          <p:nvPr/>
        </p:nvPicPr>
        <p:blipFill rotWithShape="1">
          <a:blip r:embed="rId57">
            <a:alphaModFix/>
          </a:blip>
          <a:srcRect b="0" l="0" r="0" t="0"/>
          <a:stretch/>
        </p:blipFill>
        <p:spPr>
          <a:xfrm>
            <a:off x="6742053" y="6112639"/>
            <a:ext cx="831488" cy="221867"/>
          </a:xfrm>
          <a:prstGeom prst="rect">
            <a:avLst/>
          </a:prstGeom>
          <a:noFill/>
          <a:ln>
            <a:noFill/>
          </a:ln>
        </p:spPr>
      </p:pic>
      <p:pic>
        <p:nvPicPr>
          <p:cNvPr descr="Google Shape;251;p28" id="340" name="Google Shape;340;p5"/>
          <p:cNvPicPr preferRelativeResize="0"/>
          <p:nvPr/>
        </p:nvPicPr>
        <p:blipFill rotWithShape="1">
          <a:blip r:embed="rId58">
            <a:alphaModFix/>
          </a:blip>
          <a:srcRect b="0" l="0" r="0" t="0"/>
          <a:stretch/>
        </p:blipFill>
        <p:spPr>
          <a:xfrm>
            <a:off x="5781208" y="3553338"/>
            <a:ext cx="1055110" cy="258679"/>
          </a:xfrm>
          <a:prstGeom prst="rect">
            <a:avLst/>
          </a:prstGeom>
          <a:noFill/>
          <a:ln>
            <a:noFill/>
          </a:ln>
        </p:spPr>
      </p:pic>
      <p:pic>
        <p:nvPicPr>
          <p:cNvPr descr="Google Shape;252;p28" id="341" name="Google Shape;341;p5"/>
          <p:cNvPicPr preferRelativeResize="0"/>
          <p:nvPr/>
        </p:nvPicPr>
        <p:blipFill rotWithShape="1">
          <a:blip r:embed="rId59">
            <a:alphaModFix/>
          </a:blip>
          <a:srcRect b="0" l="0" r="0" t="0"/>
          <a:stretch/>
        </p:blipFill>
        <p:spPr>
          <a:xfrm>
            <a:off x="8337057" y="2517956"/>
            <a:ext cx="968298" cy="199584"/>
          </a:xfrm>
          <a:prstGeom prst="rect">
            <a:avLst/>
          </a:prstGeom>
          <a:noFill/>
          <a:ln>
            <a:noFill/>
          </a:ln>
        </p:spPr>
      </p:pic>
      <p:pic>
        <p:nvPicPr>
          <p:cNvPr descr="Google Shape;253;p28" id="342" name="Google Shape;342;p5"/>
          <p:cNvPicPr preferRelativeResize="0"/>
          <p:nvPr/>
        </p:nvPicPr>
        <p:blipFill rotWithShape="1">
          <a:blip r:embed="rId60">
            <a:alphaModFix/>
          </a:blip>
          <a:srcRect b="0" l="0" r="0" t="0"/>
          <a:stretch/>
        </p:blipFill>
        <p:spPr>
          <a:xfrm>
            <a:off x="2588199" y="6134605"/>
            <a:ext cx="918761" cy="267979"/>
          </a:xfrm>
          <a:prstGeom prst="rect">
            <a:avLst/>
          </a:prstGeom>
          <a:noFill/>
          <a:ln>
            <a:noFill/>
          </a:ln>
        </p:spPr>
      </p:pic>
      <p:pic>
        <p:nvPicPr>
          <p:cNvPr descr="Google Shape;254;p28" id="343" name="Google Shape;343;p5"/>
          <p:cNvPicPr preferRelativeResize="0"/>
          <p:nvPr/>
        </p:nvPicPr>
        <p:blipFill rotWithShape="1">
          <a:blip r:embed="rId61">
            <a:alphaModFix/>
          </a:blip>
          <a:srcRect b="0" l="0" r="0" t="0"/>
          <a:stretch/>
        </p:blipFill>
        <p:spPr>
          <a:xfrm>
            <a:off x="7626531" y="5733684"/>
            <a:ext cx="678741" cy="249493"/>
          </a:xfrm>
          <a:prstGeom prst="rect">
            <a:avLst/>
          </a:prstGeom>
          <a:noFill/>
          <a:ln>
            <a:noFill/>
          </a:ln>
        </p:spPr>
      </p:pic>
      <p:pic>
        <p:nvPicPr>
          <p:cNvPr descr="Google Shape;255;p28" id="344" name="Google Shape;344;p5"/>
          <p:cNvPicPr preferRelativeResize="0"/>
          <p:nvPr/>
        </p:nvPicPr>
        <p:blipFill rotWithShape="1">
          <a:blip r:embed="rId62">
            <a:alphaModFix/>
          </a:blip>
          <a:srcRect b="0" l="0" r="0" t="0"/>
          <a:stretch/>
        </p:blipFill>
        <p:spPr>
          <a:xfrm>
            <a:off x="5236466" y="5717878"/>
            <a:ext cx="831486" cy="281104"/>
          </a:xfrm>
          <a:prstGeom prst="rect">
            <a:avLst/>
          </a:prstGeom>
          <a:noFill/>
          <a:ln>
            <a:noFill/>
          </a:ln>
        </p:spPr>
      </p:pic>
      <p:pic>
        <p:nvPicPr>
          <p:cNvPr descr="Google Shape;256;p28" id="345" name="Google Shape;345;p5"/>
          <p:cNvPicPr preferRelativeResize="0"/>
          <p:nvPr/>
        </p:nvPicPr>
        <p:blipFill rotWithShape="1">
          <a:blip r:embed="rId63">
            <a:alphaModFix/>
          </a:blip>
          <a:srcRect b="0" l="0" r="0" t="0"/>
          <a:stretch/>
        </p:blipFill>
        <p:spPr>
          <a:xfrm>
            <a:off x="6984227" y="3523965"/>
            <a:ext cx="755547" cy="317427"/>
          </a:xfrm>
          <a:prstGeom prst="rect">
            <a:avLst/>
          </a:prstGeom>
          <a:noFill/>
          <a:ln>
            <a:noFill/>
          </a:ln>
        </p:spPr>
      </p:pic>
      <p:pic>
        <p:nvPicPr>
          <p:cNvPr descr="Google Shape;257;p28" id="346" name="Google Shape;346;p5"/>
          <p:cNvPicPr preferRelativeResize="0"/>
          <p:nvPr/>
        </p:nvPicPr>
        <p:blipFill rotWithShape="1">
          <a:blip r:embed="rId64">
            <a:alphaModFix/>
          </a:blip>
          <a:srcRect b="0" l="0" r="0" t="0"/>
          <a:stretch/>
        </p:blipFill>
        <p:spPr>
          <a:xfrm>
            <a:off x="7887683" y="3523226"/>
            <a:ext cx="968300" cy="318905"/>
          </a:xfrm>
          <a:prstGeom prst="rect">
            <a:avLst/>
          </a:prstGeom>
          <a:noFill/>
          <a:ln>
            <a:noFill/>
          </a:ln>
        </p:spPr>
      </p:pic>
      <p:pic>
        <p:nvPicPr>
          <p:cNvPr descr="Google Shape;258;p28" id="347" name="Google Shape;347;p5"/>
          <p:cNvPicPr preferRelativeResize="0"/>
          <p:nvPr/>
        </p:nvPicPr>
        <p:blipFill rotWithShape="1">
          <a:blip r:embed="rId65">
            <a:alphaModFix/>
          </a:blip>
          <a:srcRect b="0" l="0" r="0" t="0"/>
          <a:stretch/>
        </p:blipFill>
        <p:spPr>
          <a:xfrm>
            <a:off x="9086470" y="6112639"/>
            <a:ext cx="1501600" cy="221870"/>
          </a:xfrm>
          <a:prstGeom prst="rect">
            <a:avLst/>
          </a:prstGeom>
          <a:noFill/>
          <a:ln>
            <a:noFill/>
          </a:ln>
        </p:spPr>
      </p:pic>
      <p:pic>
        <p:nvPicPr>
          <p:cNvPr descr="Google Shape;259;p28" id="348" name="Google Shape;348;p5"/>
          <p:cNvPicPr preferRelativeResize="0"/>
          <p:nvPr/>
        </p:nvPicPr>
        <p:blipFill rotWithShape="1">
          <a:blip r:embed="rId66">
            <a:alphaModFix/>
          </a:blip>
          <a:srcRect b="0" l="0" r="0" t="0"/>
          <a:stretch/>
        </p:blipFill>
        <p:spPr>
          <a:xfrm>
            <a:off x="9003891" y="3511469"/>
            <a:ext cx="578828" cy="342419"/>
          </a:xfrm>
          <a:prstGeom prst="rect">
            <a:avLst/>
          </a:prstGeom>
          <a:noFill/>
          <a:ln>
            <a:noFill/>
          </a:ln>
        </p:spPr>
      </p:pic>
      <p:pic>
        <p:nvPicPr>
          <p:cNvPr descr="Google Shape;260;p28" id="349" name="Google Shape;349;p5"/>
          <p:cNvPicPr preferRelativeResize="0"/>
          <p:nvPr/>
        </p:nvPicPr>
        <p:blipFill rotWithShape="1">
          <a:blip r:embed="rId67">
            <a:alphaModFix/>
          </a:blip>
          <a:srcRect b="0" l="0" r="0" t="0"/>
          <a:stretch/>
        </p:blipFill>
        <p:spPr>
          <a:xfrm>
            <a:off x="9730628" y="3540017"/>
            <a:ext cx="1085372" cy="285324"/>
          </a:xfrm>
          <a:prstGeom prst="rect">
            <a:avLst/>
          </a:prstGeom>
          <a:noFill/>
          <a:ln>
            <a:noFill/>
          </a:ln>
        </p:spPr>
      </p:pic>
      <p:pic>
        <p:nvPicPr>
          <p:cNvPr descr="Google Shape;261;p28" id="350" name="Google Shape;350;p5"/>
          <p:cNvPicPr preferRelativeResize="0"/>
          <p:nvPr/>
        </p:nvPicPr>
        <p:blipFill rotWithShape="1">
          <a:blip r:embed="rId68">
            <a:alphaModFix/>
          </a:blip>
          <a:srcRect b="0" l="0" r="0" t="0"/>
          <a:stretch/>
        </p:blipFill>
        <p:spPr>
          <a:xfrm>
            <a:off x="6526173" y="3946768"/>
            <a:ext cx="1055115" cy="219018"/>
          </a:xfrm>
          <a:prstGeom prst="rect">
            <a:avLst/>
          </a:prstGeom>
          <a:noFill/>
          <a:ln>
            <a:noFill/>
          </a:ln>
        </p:spPr>
      </p:pic>
      <p:pic>
        <p:nvPicPr>
          <p:cNvPr descr="Google Shape;262;p28" id="351" name="Google Shape;351;p5"/>
          <p:cNvPicPr preferRelativeResize="0"/>
          <p:nvPr/>
        </p:nvPicPr>
        <p:blipFill rotWithShape="1">
          <a:blip r:embed="rId69">
            <a:alphaModFix/>
          </a:blip>
          <a:srcRect b="0" l="0" r="0" t="0"/>
          <a:stretch/>
        </p:blipFill>
        <p:spPr>
          <a:xfrm>
            <a:off x="7784980" y="3879870"/>
            <a:ext cx="345575" cy="352814"/>
          </a:xfrm>
          <a:prstGeom prst="rect">
            <a:avLst/>
          </a:prstGeom>
          <a:noFill/>
          <a:ln>
            <a:noFill/>
          </a:ln>
        </p:spPr>
      </p:pic>
      <p:pic>
        <p:nvPicPr>
          <p:cNvPr descr="Google Shape;263;p28" id="352" name="Google Shape;352;p5"/>
          <p:cNvPicPr preferRelativeResize="0"/>
          <p:nvPr/>
        </p:nvPicPr>
        <p:blipFill rotWithShape="1">
          <a:blip r:embed="rId70">
            <a:alphaModFix/>
          </a:blip>
          <a:srcRect b="0" l="0" r="0" t="0"/>
          <a:stretch/>
        </p:blipFill>
        <p:spPr>
          <a:xfrm>
            <a:off x="8334249" y="3853830"/>
            <a:ext cx="455839" cy="404893"/>
          </a:xfrm>
          <a:prstGeom prst="rect">
            <a:avLst/>
          </a:prstGeom>
          <a:noFill/>
          <a:ln>
            <a:noFill/>
          </a:ln>
        </p:spPr>
      </p:pic>
      <p:pic>
        <p:nvPicPr>
          <p:cNvPr descr="Google Shape;264;p28" id="353" name="Google Shape;353;p5"/>
          <p:cNvPicPr preferRelativeResize="0"/>
          <p:nvPr/>
        </p:nvPicPr>
        <p:blipFill rotWithShape="1">
          <a:blip r:embed="rId71">
            <a:alphaModFix/>
          </a:blip>
          <a:srcRect b="0" l="0" r="0" t="0"/>
          <a:stretch/>
        </p:blipFill>
        <p:spPr>
          <a:xfrm>
            <a:off x="8993782" y="3952810"/>
            <a:ext cx="755549" cy="206932"/>
          </a:xfrm>
          <a:prstGeom prst="rect">
            <a:avLst/>
          </a:prstGeom>
          <a:noFill/>
          <a:ln>
            <a:noFill/>
          </a:ln>
        </p:spPr>
      </p:pic>
      <p:pic>
        <p:nvPicPr>
          <p:cNvPr descr="Google Shape;265;p28" id="354" name="Google Shape;354;p5"/>
          <p:cNvPicPr preferRelativeResize="0"/>
          <p:nvPr/>
        </p:nvPicPr>
        <p:blipFill rotWithShape="1">
          <a:blip r:embed="rId72">
            <a:alphaModFix/>
          </a:blip>
          <a:srcRect b="0" l="0" r="0" t="0"/>
          <a:stretch/>
        </p:blipFill>
        <p:spPr>
          <a:xfrm>
            <a:off x="9953024" y="3936583"/>
            <a:ext cx="831459" cy="239388"/>
          </a:xfrm>
          <a:prstGeom prst="rect">
            <a:avLst/>
          </a:prstGeom>
          <a:noFill/>
          <a:ln>
            <a:noFill/>
          </a:ln>
        </p:spPr>
      </p:pic>
      <p:pic>
        <p:nvPicPr>
          <p:cNvPr descr="Google Shape;266;p28" id="355" name="Google Shape;355;p5"/>
          <p:cNvPicPr preferRelativeResize="0"/>
          <p:nvPr/>
        </p:nvPicPr>
        <p:blipFill rotWithShape="1">
          <a:blip r:embed="rId73">
            <a:alphaModFix/>
          </a:blip>
          <a:srcRect b="0" l="0" r="0" t="0"/>
          <a:stretch/>
        </p:blipFill>
        <p:spPr>
          <a:xfrm>
            <a:off x="5239211" y="4268170"/>
            <a:ext cx="578829" cy="342406"/>
          </a:xfrm>
          <a:prstGeom prst="rect">
            <a:avLst/>
          </a:prstGeom>
          <a:noFill/>
          <a:ln>
            <a:noFill/>
          </a:ln>
        </p:spPr>
      </p:pic>
      <p:pic>
        <p:nvPicPr>
          <p:cNvPr descr="Google Shape;267;p28" id="356" name="Google Shape;356;p5"/>
          <p:cNvPicPr preferRelativeResize="0"/>
          <p:nvPr/>
        </p:nvPicPr>
        <p:blipFill rotWithShape="1">
          <a:blip r:embed="rId74">
            <a:alphaModFix/>
          </a:blip>
          <a:srcRect b="0" l="0" r="0" t="0"/>
          <a:stretch/>
        </p:blipFill>
        <p:spPr>
          <a:xfrm>
            <a:off x="5993740" y="4286624"/>
            <a:ext cx="1055113" cy="305498"/>
          </a:xfrm>
          <a:prstGeom prst="rect">
            <a:avLst/>
          </a:prstGeom>
          <a:noFill/>
          <a:ln>
            <a:noFill/>
          </a:ln>
        </p:spPr>
      </p:pic>
      <p:pic>
        <p:nvPicPr>
          <p:cNvPr descr="Google Shape;268;p28" id="357" name="Google Shape;357;p5"/>
          <p:cNvPicPr preferRelativeResize="0"/>
          <p:nvPr/>
        </p:nvPicPr>
        <p:blipFill rotWithShape="1">
          <a:blip r:embed="rId75">
            <a:alphaModFix/>
          </a:blip>
          <a:srcRect b="0" l="0" r="0" t="0"/>
          <a:stretch/>
        </p:blipFill>
        <p:spPr>
          <a:xfrm>
            <a:off x="7224552" y="4295821"/>
            <a:ext cx="1125556" cy="287105"/>
          </a:xfrm>
          <a:prstGeom prst="rect">
            <a:avLst/>
          </a:prstGeom>
          <a:noFill/>
          <a:ln>
            <a:noFill/>
          </a:ln>
        </p:spPr>
      </p:pic>
      <p:pic>
        <p:nvPicPr>
          <p:cNvPr descr="Google Shape;269;p28" id="358" name="Google Shape;358;p5"/>
          <p:cNvPicPr preferRelativeResize="0"/>
          <p:nvPr/>
        </p:nvPicPr>
        <p:blipFill rotWithShape="1">
          <a:blip r:embed="rId76">
            <a:alphaModFix/>
          </a:blip>
          <a:srcRect b="0" l="0" r="0" t="0"/>
          <a:stretch/>
        </p:blipFill>
        <p:spPr>
          <a:xfrm>
            <a:off x="10647519" y="4407863"/>
            <a:ext cx="350662" cy="325172"/>
          </a:xfrm>
          <a:prstGeom prst="rect">
            <a:avLst/>
          </a:prstGeom>
          <a:noFill/>
          <a:ln>
            <a:noFill/>
          </a:ln>
        </p:spPr>
      </p:pic>
      <p:pic>
        <p:nvPicPr>
          <p:cNvPr descr="Google Shape;270;p28" id="359" name="Google Shape;359;p5"/>
          <p:cNvPicPr preferRelativeResize="0"/>
          <p:nvPr/>
        </p:nvPicPr>
        <p:blipFill rotWithShape="1">
          <a:blip r:embed="rId77">
            <a:alphaModFix/>
          </a:blip>
          <a:srcRect b="0" l="0" r="0" t="0"/>
          <a:stretch/>
        </p:blipFill>
        <p:spPr>
          <a:xfrm>
            <a:off x="8525810" y="4363165"/>
            <a:ext cx="918735" cy="152417"/>
          </a:xfrm>
          <a:prstGeom prst="rect">
            <a:avLst/>
          </a:prstGeom>
          <a:noFill/>
          <a:ln>
            <a:noFill/>
          </a:ln>
        </p:spPr>
      </p:pic>
      <p:pic>
        <p:nvPicPr>
          <p:cNvPr descr="Google Shape;271;p28" id="360" name="Google Shape;360;p5"/>
          <p:cNvPicPr preferRelativeResize="0"/>
          <p:nvPr/>
        </p:nvPicPr>
        <p:blipFill rotWithShape="1">
          <a:blip r:embed="rId78">
            <a:alphaModFix/>
          </a:blip>
          <a:srcRect b="0" l="0" r="0" t="0"/>
          <a:stretch/>
        </p:blipFill>
        <p:spPr>
          <a:xfrm>
            <a:off x="9620243" y="4334554"/>
            <a:ext cx="713212" cy="209640"/>
          </a:xfrm>
          <a:prstGeom prst="rect">
            <a:avLst/>
          </a:prstGeom>
          <a:noFill/>
          <a:ln>
            <a:noFill/>
          </a:ln>
        </p:spPr>
      </p:pic>
      <p:pic>
        <p:nvPicPr>
          <p:cNvPr descr="Google Shape;272;p28" id="361" name="Google Shape;361;p5"/>
          <p:cNvPicPr preferRelativeResize="0"/>
          <p:nvPr/>
        </p:nvPicPr>
        <p:blipFill rotWithShape="1">
          <a:blip r:embed="rId79">
            <a:alphaModFix/>
          </a:blip>
          <a:srcRect b="0" l="0" r="0" t="0"/>
          <a:stretch/>
        </p:blipFill>
        <p:spPr>
          <a:xfrm>
            <a:off x="6542609" y="4987048"/>
            <a:ext cx="755547" cy="323996"/>
          </a:xfrm>
          <a:prstGeom prst="rect">
            <a:avLst/>
          </a:prstGeom>
          <a:noFill/>
          <a:ln>
            <a:noFill/>
          </a:ln>
        </p:spPr>
      </p:pic>
      <p:pic>
        <p:nvPicPr>
          <p:cNvPr descr="Google Shape;273;p28" id="362" name="Google Shape;362;p5"/>
          <p:cNvPicPr preferRelativeResize="0"/>
          <p:nvPr/>
        </p:nvPicPr>
        <p:blipFill rotWithShape="1">
          <a:blip r:embed="rId80">
            <a:alphaModFix/>
          </a:blip>
          <a:srcRect b="0" l="0" r="0" t="0"/>
          <a:stretch/>
        </p:blipFill>
        <p:spPr>
          <a:xfrm>
            <a:off x="7491725" y="5038302"/>
            <a:ext cx="968300" cy="221490"/>
          </a:xfrm>
          <a:prstGeom prst="rect">
            <a:avLst/>
          </a:prstGeom>
          <a:noFill/>
          <a:ln>
            <a:noFill/>
          </a:ln>
        </p:spPr>
      </p:pic>
      <p:pic>
        <p:nvPicPr>
          <p:cNvPr descr="Google Shape;274;p28" id="363" name="Google Shape;363;p5"/>
          <p:cNvPicPr preferRelativeResize="0"/>
          <p:nvPr/>
        </p:nvPicPr>
        <p:blipFill rotWithShape="1">
          <a:blip r:embed="rId81">
            <a:alphaModFix/>
          </a:blip>
          <a:srcRect b="0" l="0" r="0" t="0"/>
          <a:stretch/>
        </p:blipFill>
        <p:spPr>
          <a:xfrm>
            <a:off x="8653591" y="5009887"/>
            <a:ext cx="578829" cy="278319"/>
          </a:xfrm>
          <a:prstGeom prst="rect">
            <a:avLst/>
          </a:prstGeom>
          <a:noFill/>
          <a:ln>
            <a:noFill/>
          </a:ln>
        </p:spPr>
      </p:pic>
      <p:pic>
        <p:nvPicPr>
          <p:cNvPr descr="Google Shape;275;p28" id="364" name="Google Shape;364;p5"/>
          <p:cNvPicPr preferRelativeResize="0"/>
          <p:nvPr/>
        </p:nvPicPr>
        <p:blipFill rotWithShape="1">
          <a:blip r:embed="rId82">
            <a:alphaModFix/>
          </a:blip>
          <a:srcRect b="0" l="0" r="0" t="0"/>
          <a:stretch/>
        </p:blipFill>
        <p:spPr>
          <a:xfrm>
            <a:off x="9425988" y="5035852"/>
            <a:ext cx="617579" cy="226392"/>
          </a:xfrm>
          <a:prstGeom prst="rect">
            <a:avLst/>
          </a:prstGeom>
          <a:noFill/>
          <a:ln>
            <a:noFill/>
          </a:ln>
        </p:spPr>
      </p:pic>
      <p:pic>
        <p:nvPicPr>
          <p:cNvPr descr="Google Shape;276;p28" id="365" name="Google Shape;365;p5"/>
          <p:cNvPicPr preferRelativeResize="0"/>
          <p:nvPr/>
        </p:nvPicPr>
        <p:blipFill rotWithShape="1">
          <a:blip r:embed="rId83">
            <a:alphaModFix/>
          </a:blip>
          <a:srcRect b="0" l="0" r="0" t="0"/>
          <a:stretch/>
        </p:blipFill>
        <p:spPr>
          <a:xfrm>
            <a:off x="10371491" y="5195017"/>
            <a:ext cx="626674" cy="235634"/>
          </a:xfrm>
          <a:prstGeom prst="rect">
            <a:avLst/>
          </a:prstGeom>
          <a:noFill/>
          <a:ln>
            <a:noFill/>
          </a:ln>
        </p:spPr>
      </p:pic>
      <p:pic>
        <p:nvPicPr>
          <p:cNvPr descr="Google Shape;277;p28" id="366" name="Google Shape;366;p5"/>
          <p:cNvPicPr preferRelativeResize="0"/>
          <p:nvPr/>
        </p:nvPicPr>
        <p:blipFill rotWithShape="1">
          <a:blip r:embed="rId84">
            <a:alphaModFix/>
          </a:blip>
          <a:srcRect b="0" l="0" r="0" t="0"/>
          <a:stretch/>
        </p:blipFill>
        <p:spPr>
          <a:xfrm>
            <a:off x="6284465" y="5704046"/>
            <a:ext cx="1125556" cy="308769"/>
          </a:xfrm>
          <a:prstGeom prst="rect">
            <a:avLst/>
          </a:prstGeom>
          <a:noFill/>
          <a:ln>
            <a:noFill/>
          </a:ln>
        </p:spPr>
      </p:pic>
      <p:pic>
        <p:nvPicPr>
          <p:cNvPr descr="Google Shape;278;p28" id="367" name="Google Shape;367;p5"/>
          <p:cNvPicPr preferRelativeResize="0"/>
          <p:nvPr/>
        </p:nvPicPr>
        <p:blipFill rotWithShape="1">
          <a:blip r:embed="rId85">
            <a:alphaModFix/>
          </a:blip>
          <a:srcRect b="0" l="0" r="0" t="0"/>
          <a:stretch/>
        </p:blipFill>
        <p:spPr>
          <a:xfrm>
            <a:off x="3767237" y="5378613"/>
            <a:ext cx="713211" cy="231902"/>
          </a:xfrm>
          <a:prstGeom prst="rect">
            <a:avLst/>
          </a:prstGeom>
          <a:noFill/>
          <a:ln>
            <a:noFill/>
          </a:ln>
        </p:spPr>
      </p:pic>
      <p:pic>
        <p:nvPicPr>
          <p:cNvPr descr="Google Shape;279;p28" id="368" name="Google Shape;368;p5"/>
          <p:cNvPicPr preferRelativeResize="0"/>
          <p:nvPr/>
        </p:nvPicPr>
        <p:blipFill rotWithShape="1">
          <a:blip r:embed="rId86">
            <a:alphaModFix/>
          </a:blip>
          <a:srcRect b="0" l="0" r="0" t="0"/>
          <a:stretch/>
        </p:blipFill>
        <p:spPr>
          <a:xfrm>
            <a:off x="4636657" y="5377666"/>
            <a:ext cx="678741" cy="233796"/>
          </a:xfrm>
          <a:prstGeom prst="rect">
            <a:avLst/>
          </a:prstGeom>
          <a:noFill/>
          <a:ln>
            <a:noFill/>
          </a:ln>
        </p:spPr>
      </p:pic>
      <p:pic>
        <p:nvPicPr>
          <p:cNvPr descr="Google Shape;280;p28" id="369" name="Google Shape;369;p5"/>
          <p:cNvPicPr preferRelativeResize="0"/>
          <p:nvPr/>
        </p:nvPicPr>
        <p:blipFill rotWithShape="1">
          <a:blip r:embed="rId87">
            <a:alphaModFix/>
          </a:blip>
          <a:srcRect b="0" l="0" r="0" t="0"/>
          <a:stretch/>
        </p:blipFill>
        <p:spPr>
          <a:xfrm>
            <a:off x="5471607" y="5380644"/>
            <a:ext cx="873736" cy="227840"/>
          </a:xfrm>
          <a:prstGeom prst="rect">
            <a:avLst/>
          </a:prstGeom>
          <a:noFill/>
          <a:ln>
            <a:noFill/>
          </a:ln>
        </p:spPr>
      </p:pic>
      <p:pic>
        <p:nvPicPr>
          <p:cNvPr descr="Google Shape;281;p28" id="370" name="Google Shape;370;p5"/>
          <p:cNvPicPr preferRelativeResize="0"/>
          <p:nvPr/>
        </p:nvPicPr>
        <p:blipFill rotWithShape="1">
          <a:blip r:embed="rId88">
            <a:alphaModFix/>
          </a:blip>
          <a:srcRect b="0" l="0" r="0" t="0"/>
          <a:stretch/>
        </p:blipFill>
        <p:spPr>
          <a:xfrm>
            <a:off x="6501552" y="5352697"/>
            <a:ext cx="831459" cy="283734"/>
          </a:xfrm>
          <a:prstGeom prst="rect">
            <a:avLst/>
          </a:prstGeom>
          <a:noFill/>
          <a:ln>
            <a:noFill/>
          </a:ln>
        </p:spPr>
      </p:pic>
      <p:pic>
        <p:nvPicPr>
          <p:cNvPr descr="Google Shape;282;p28" id="371" name="Google Shape;371;p5"/>
          <p:cNvPicPr preferRelativeResize="0"/>
          <p:nvPr/>
        </p:nvPicPr>
        <p:blipFill rotWithShape="1">
          <a:blip r:embed="rId89">
            <a:alphaModFix/>
          </a:blip>
          <a:srcRect b="0" l="0" r="0" t="0"/>
          <a:stretch/>
        </p:blipFill>
        <p:spPr>
          <a:xfrm>
            <a:off x="7489218" y="5374874"/>
            <a:ext cx="835418" cy="239381"/>
          </a:xfrm>
          <a:prstGeom prst="rect">
            <a:avLst/>
          </a:prstGeom>
          <a:noFill/>
          <a:ln>
            <a:noFill/>
          </a:ln>
        </p:spPr>
      </p:pic>
      <p:pic>
        <p:nvPicPr>
          <p:cNvPr descr="Google Shape;283;p28" id="372" name="Google Shape;372;p5"/>
          <p:cNvPicPr preferRelativeResize="0"/>
          <p:nvPr/>
        </p:nvPicPr>
        <p:blipFill rotWithShape="1">
          <a:blip r:embed="rId90">
            <a:alphaModFix/>
          </a:blip>
          <a:srcRect b="0" l="0" r="0" t="0"/>
          <a:stretch/>
        </p:blipFill>
        <p:spPr>
          <a:xfrm>
            <a:off x="8480845" y="5402942"/>
            <a:ext cx="1112265" cy="183244"/>
          </a:xfrm>
          <a:prstGeom prst="rect">
            <a:avLst/>
          </a:prstGeom>
          <a:noFill/>
          <a:ln>
            <a:noFill/>
          </a:ln>
        </p:spPr>
      </p:pic>
      <p:pic>
        <p:nvPicPr>
          <p:cNvPr descr="Google Shape;284;p28" id="373" name="Google Shape;373;p5"/>
          <p:cNvPicPr preferRelativeResize="0"/>
          <p:nvPr/>
        </p:nvPicPr>
        <p:blipFill rotWithShape="1">
          <a:blip r:embed="rId91">
            <a:alphaModFix/>
          </a:blip>
          <a:srcRect b="0" l="0" r="0" t="0"/>
          <a:stretch/>
        </p:blipFill>
        <p:spPr>
          <a:xfrm>
            <a:off x="9749320" y="5404807"/>
            <a:ext cx="1073218" cy="179514"/>
          </a:xfrm>
          <a:prstGeom prst="rect">
            <a:avLst/>
          </a:prstGeom>
          <a:noFill/>
          <a:ln>
            <a:noFill/>
          </a:ln>
        </p:spPr>
      </p:pic>
      <p:pic>
        <p:nvPicPr>
          <p:cNvPr descr="Google Shape;285;p28" id="374" name="Google Shape;374;p5"/>
          <p:cNvPicPr preferRelativeResize="0"/>
          <p:nvPr/>
        </p:nvPicPr>
        <p:blipFill rotWithShape="1">
          <a:blip r:embed="rId92">
            <a:alphaModFix/>
          </a:blip>
          <a:srcRect b="0" l="0" r="0" t="0"/>
          <a:stretch/>
        </p:blipFill>
        <p:spPr>
          <a:xfrm>
            <a:off x="5239205" y="2803678"/>
            <a:ext cx="990106" cy="292228"/>
          </a:xfrm>
          <a:prstGeom prst="rect">
            <a:avLst/>
          </a:prstGeom>
          <a:noFill/>
          <a:ln>
            <a:noFill/>
          </a:ln>
        </p:spPr>
      </p:pic>
      <p:pic>
        <p:nvPicPr>
          <p:cNvPr descr="Google Shape;286;p28" id="375" name="Google Shape;375;p5"/>
          <p:cNvPicPr preferRelativeResize="0"/>
          <p:nvPr/>
        </p:nvPicPr>
        <p:blipFill rotWithShape="1">
          <a:blip r:embed="rId93">
            <a:alphaModFix/>
          </a:blip>
          <a:srcRect b="0" l="0" r="0" t="0"/>
          <a:stretch/>
        </p:blipFill>
        <p:spPr>
          <a:xfrm>
            <a:off x="7182804" y="3178061"/>
            <a:ext cx="1112256" cy="281782"/>
          </a:xfrm>
          <a:prstGeom prst="rect">
            <a:avLst/>
          </a:prstGeom>
          <a:noFill/>
          <a:ln>
            <a:noFill/>
          </a:ln>
        </p:spPr>
      </p:pic>
      <p:pic>
        <p:nvPicPr>
          <p:cNvPr descr="Google Shape;287;p28" id="376" name="Google Shape;376;p5"/>
          <p:cNvPicPr preferRelativeResize="0"/>
          <p:nvPr/>
        </p:nvPicPr>
        <p:blipFill rotWithShape="1">
          <a:blip r:embed="rId94">
            <a:alphaModFix/>
          </a:blip>
          <a:srcRect b="0" l="0" r="0" t="0"/>
          <a:stretch/>
        </p:blipFill>
        <p:spPr>
          <a:xfrm>
            <a:off x="8530056" y="3200439"/>
            <a:ext cx="1073216" cy="237025"/>
          </a:xfrm>
          <a:prstGeom prst="rect">
            <a:avLst/>
          </a:prstGeom>
          <a:noFill/>
          <a:ln>
            <a:noFill/>
          </a:ln>
        </p:spPr>
      </p:pic>
      <p:pic>
        <p:nvPicPr>
          <p:cNvPr descr="Google Shape;288;p28" id="377" name="Google Shape;377;p5"/>
          <p:cNvPicPr preferRelativeResize="0"/>
          <p:nvPr/>
        </p:nvPicPr>
        <p:blipFill rotWithShape="1">
          <a:blip r:embed="rId95">
            <a:alphaModFix/>
          </a:blip>
          <a:srcRect b="0" l="0" r="0" t="0"/>
          <a:stretch/>
        </p:blipFill>
        <p:spPr>
          <a:xfrm>
            <a:off x="9838268" y="3167499"/>
            <a:ext cx="918763" cy="302907"/>
          </a:xfrm>
          <a:prstGeom prst="rect">
            <a:avLst/>
          </a:prstGeom>
          <a:noFill/>
          <a:ln>
            <a:noFill/>
          </a:ln>
        </p:spPr>
      </p:pic>
      <p:sp>
        <p:nvSpPr>
          <p:cNvPr id="378" name="Google Shape;378;p5"/>
          <p:cNvSpPr txBox="1"/>
          <p:nvPr/>
        </p:nvSpPr>
        <p:spPr>
          <a:xfrm>
            <a:off x="3198160" y="312414"/>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Open Source Projects </a:t>
            </a:r>
            <a:endParaRPr>
              <a:solidFill>
                <a:schemeClr val="lt1"/>
              </a:solidFill>
            </a:endParaRPr>
          </a:p>
        </p:txBody>
      </p:sp>
    </p:spTree>
  </p:cSld>
  <p:clrMapOvr>
    <a:masterClrMapping/>
  </p:clrMapOvr>
  <mc:AlternateContent>
    <mc:Choice Requires="p14">
      <p:transition p14:dur="2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descr="Screen Shot 2021-02-22 at 4.26.37 PM.png" id="383" name="Google Shape;383;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384" name="Google Shape;384;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385" name="Google Shape;385;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91" name="Google Shape;391;p7"/>
          <p:cNvGrpSpPr/>
          <p:nvPr/>
        </p:nvGrpSpPr>
        <p:grpSpPr>
          <a:xfrm>
            <a:off x="449249" y="2408673"/>
            <a:ext cx="1935202" cy="1527203"/>
            <a:chOff x="0" y="-1"/>
            <a:chExt cx="1935201" cy="1527202"/>
          </a:xfrm>
        </p:grpSpPr>
        <p:sp>
          <p:nvSpPr>
            <p:cNvPr id="392" name="Google Shape;39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93" name="Google Shape;393;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394" name="Google Shape;394;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95" name="Google Shape;395;p7"/>
          <p:cNvGrpSpPr/>
          <p:nvPr/>
        </p:nvGrpSpPr>
        <p:grpSpPr>
          <a:xfrm>
            <a:off x="2788824" y="2408673"/>
            <a:ext cx="1935202" cy="1527203"/>
            <a:chOff x="0" y="-1"/>
            <a:chExt cx="1935201" cy="1527202"/>
          </a:xfrm>
        </p:grpSpPr>
        <p:sp>
          <p:nvSpPr>
            <p:cNvPr id="396" name="Google Shape;39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97" name="Google Shape;397;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398" name="Google Shape;398;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99" name="Google Shape;399;p7"/>
          <p:cNvGrpSpPr/>
          <p:nvPr/>
        </p:nvGrpSpPr>
        <p:grpSpPr>
          <a:xfrm>
            <a:off x="5128399" y="2408673"/>
            <a:ext cx="1935202" cy="1527203"/>
            <a:chOff x="0" y="-1"/>
            <a:chExt cx="1935201" cy="1527202"/>
          </a:xfrm>
        </p:grpSpPr>
        <p:sp>
          <p:nvSpPr>
            <p:cNvPr id="400" name="Google Shape;400;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01" name="Google Shape;401;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402" name="Google Shape;402;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03" name="Google Shape;403;p7"/>
          <p:cNvGrpSpPr/>
          <p:nvPr/>
        </p:nvGrpSpPr>
        <p:grpSpPr>
          <a:xfrm>
            <a:off x="7467973" y="2408673"/>
            <a:ext cx="1935202" cy="1527203"/>
            <a:chOff x="0" y="-1"/>
            <a:chExt cx="1935201" cy="1527202"/>
          </a:xfrm>
        </p:grpSpPr>
        <p:sp>
          <p:nvSpPr>
            <p:cNvPr id="404" name="Google Shape;40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05" name="Google Shape;405;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406" name="Google Shape;406;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07" name="Google Shape;407;p7"/>
          <p:cNvGrpSpPr/>
          <p:nvPr/>
        </p:nvGrpSpPr>
        <p:grpSpPr>
          <a:xfrm>
            <a:off x="9807550" y="2408673"/>
            <a:ext cx="1935202" cy="1527203"/>
            <a:chOff x="0" y="-1"/>
            <a:chExt cx="1935201" cy="1527202"/>
          </a:xfrm>
        </p:grpSpPr>
        <p:sp>
          <p:nvSpPr>
            <p:cNvPr id="408" name="Google Shape;408;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09" name="Google Shape;409;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410" name="Google Shape;410;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11" name="Google Shape;411;p7"/>
          <p:cNvGrpSpPr/>
          <p:nvPr/>
        </p:nvGrpSpPr>
        <p:grpSpPr>
          <a:xfrm>
            <a:off x="449249" y="4317849"/>
            <a:ext cx="1935202" cy="1527203"/>
            <a:chOff x="0" y="-1"/>
            <a:chExt cx="1935201" cy="1527202"/>
          </a:xfrm>
        </p:grpSpPr>
        <p:sp>
          <p:nvSpPr>
            <p:cNvPr id="412" name="Google Shape;41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13" name="Google Shape;413;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414" name="Google Shape;414;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15" name="Google Shape;415;p7"/>
          <p:cNvGrpSpPr/>
          <p:nvPr/>
        </p:nvGrpSpPr>
        <p:grpSpPr>
          <a:xfrm>
            <a:off x="2788824" y="4317849"/>
            <a:ext cx="1935202" cy="1527203"/>
            <a:chOff x="0" y="-1"/>
            <a:chExt cx="1935201" cy="1527202"/>
          </a:xfrm>
        </p:grpSpPr>
        <p:sp>
          <p:nvSpPr>
            <p:cNvPr id="416" name="Google Shape;41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17" name="Google Shape;417;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418" name="Google Shape;418;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19" name="Google Shape;419;p7"/>
          <p:cNvGrpSpPr/>
          <p:nvPr/>
        </p:nvGrpSpPr>
        <p:grpSpPr>
          <a:xfrm>
            <a:off x="5128399" y="4317849"/>
            <a:ext cx="1935202" cy="1527203"/>
            <a:chOff x="0" y="-1"/>
            <a:chExt cx="1935201" cy="1527202"/>
          </a:xfrm>
        </p:grpSpPr>
        <p:sp>
          <p:nvSpPr>
            <p:cNvPr id="420" name="Google Shape;42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21" name="Google Shape;421;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422" name="Google Shape;422;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23" name="Google Shape;423;p7"/>
          <p:cNvGrpSpPr/>
          <p:nvPr/>
        </p:nvGrpSpPr>
        <p:grpSpPr>
          <a:xfrm>
            <a:off x="7467973" y="4317849"/>
            <a:ext cx="1935202" cy="1527203"/>
            <a:chOff x="0" y="-1"/>
            <a:chExt cx="1935201" cy="1527202"/>
          </a:xfrm>
        </p:grpSpPr>
        <p:sp>
          <p:nvSpPr>
            <p:cNvPr id="424" name="Google Shape;42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25" name="Google Shape;425;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426" name="Google Shape;426;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27" name="Google Shape;427;p7"/>
          <p:cNvGrpSpPr/>
          <p:nvPr/>
        </p:nvGrpSpPr>
        <p:grpSpPr>
          <a:xfrm>
            <a:off x="9807550" y="4317849"/>
            <a:ext cx="1935202" cy="1527203"/>
            <a:chOff x="0" y="-1"/>
            <a:chExt cx="1935201" cy="1527202"/>
          </a:xfrm>
        </p:grpSpPr>
        <p:sp>
          <p:nvSpPr>
            <p:cNvPr id="428" name="Google Shape;428;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29" name="Google Shape;429;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430" name="Google Shape;430;p7"/>
          <p:cNvSpPr txBox="1"/>
          <p:nvPr>
            <p:ph idx="4294967295"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8"/>
          <p:cNvSpPr txBox="1"/>
          <p:nvPr/>
        </p:nvSpPr>
        <p:spPr>
          <a:xfrm>
            <a:off x="170775" y="2411875"/>
            <a:ext cx="12021300" cy="11139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FFFFFF"/>
              </a:buClr>
              <a:buSzPts val="4800"/>
              <a:buFont typeface="Arial"/>
              <a:buNone/>
            </a:pPr>
            <a:r>
              <a:rPr b="1" i="0" lang="en-US" sz="4800" u="none" cap="none" strike="noStrike">
                <a:solidFill>
                  <a:srgbClr val="FFFFFF"/>
                </a:solidFill>
                <a:latin typeface="Calibri"/>
                <a:ea typeface="Calibri"/>
                <a:cs typeface="Calibri"/>
                <a:sym typeface="Calibri"/>
              </a:rPr>
              <a:t>About the Academy Software Foundation</a:t>
            </a:r>
            <a:endParaRPr b="1" i="0" sz="4800" u="none" cap="none" strike="noStrike">
              <a:solidFill>
                <a:srgbClr val="FFFFF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441" name="Google Shape;441;g125e828e038_1_157"/>
          <p:cNvSpPr txBox="1"/>
          <p:nvPr>
            <p:ph idx="4294967295" type="body"/>
          </p:nvPr>
        </p:nvSpPr>
        <p:spPr>
          <a:xfrm>
            <a:off x="5" y="1117736"/>
            <a:ext cx="3879900" cy="5740500"/>
          </a:xfrm>
          <a:prstGeom prst="rect">
            <a:avLst/>
          </a:prstGeom>
          <a:solidFill>
            <a:schemeClr val="dk1"/>
          </a:solidFill>
        </p:spPr>
        <p:txBody>
          <a:bodyPr anchorCtr="0" anchor="t" bIns="45700" lIns="91425" spcFirstLastPara="1" rIns="91425" wrap="square" tIns="45700">
            <a:normAutofit/>
          </a:bodyPr>
          <a:lstStyle/>
          <a:p>
            <a:pPr indent="0" lvl="0" marL="0" rtl="0" algn="l">
              <a:spcBef>
                <a:spcPts val="1000"/>
              </a:spcBef>
              <a:spcAft>
                <a:spcPts val="0"/>
              </a:spcAft>
              <a:buNone/>
            </a:pPr>
            <a:r>
              <a:t/>
            </a:r>
            <a:endParaRPr sz="2300"/>
          </a:p>
          <a:p>
            <a:pPr indent="0" lvl="0" marL="0" rtl="0" algn="ctr">
              <a:spcBef>
                <a:spcPts val="100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100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442" name="Google Shape;442;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2021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443" name="Google Shape;443;g125e828e038_1_157"/>
          <p:cNvPicPr preferRelativeResize="0"/>
          <p:nvPr/>
        </p:nvPicPr>
        <p:blipFill>
          <a:blip r:embed="rId5">
            <a:alphaModFix/>
          </a:blip>
          <a:stretch>
            <a:fillRect/>
          </a:stretch>
        </p:blipFill>
        <p:spPr>
          <a:xfrm>
            <a:off x="643968" y="4508700"/>
            <a:ext cx="2592066" cy="46156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Open Source Forum 2022 Deck">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CC9900"/>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